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A796"/>
    <a:srgbClr val="1B8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F876-781E-2164-1FBC-CE09469D6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D4C2-19BA-DA73-837D-AA9256D3A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8E64-CFA0-1411-7197-C35E5883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E7E04-AE3F-A835-4550-7853A159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E8B1-568A-D233-2FE2-C76F079A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5E5A-B538-EF5F-C430-3A93E7D4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1A502-A8BE-D7AD-1C7E-7C5ACE0A0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9E9E-C262-B797-623F-34D00106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1BDA-E358-3653-FDB6-224C5CFD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9A86-0D3B-2A7B-B4E4-46F4E5CF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1FF98-8BF1-7FA4-49AC-11DD16A02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AA884-5313-23B4-4A71-17D04C09D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07AC-7F7F-6937-6D11-190EE491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155D-AF0B-FC65-3F29-1F2A1E03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B5F8-9110-0733-BFAF-C18C20DC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87C-74C1-08CB-B499-27642C96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834D-CE0F-A500-0D8F-222F8320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7BA7-329A-15CA-A9C5-7209D0E6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B28A-5FC4-3C3F-0EC7-7657547D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C1ED-A5D1-5246-F1F2-B220E280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0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6C3B-715E-3436-EFAE-99D9AECE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3B9E2-B48C-748F-6F0A-F4C6D23A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682B-5204-F46D-3ECA-3EA9328E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C096-A6E2-1291-3EF9-78D2A844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506-9CBA-4FB9-A86A-E97B4DBC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3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1217-C8BB-44AC-DC84-2087E9E4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CDDE-4BD3-6F72-8FB2-3D57276C8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0CC7F-23C4-47AA-192E-D4CBF697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010FF-D864-FF3C-4CB5-BD123DD5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DFC14-1502-98EA-8F7A-325A016E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47BA1-3C84-5B80-9800-2518956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FE50-0B02-7BE4-853B-E51EC631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EFBA1-78A8-611E-BE9F-0A80C552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80FD2-F04F-9E10-8D8B-89F624F22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40CB9-3756-6031-2A16-4E8C250B5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9E66E-B63D-9E50-1DD4-86394F428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B8B1A-F5B7-D5AD-6CC0-B214E7CE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86FC2-27DE-572A-8BA3-D3102861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A714D-CB4E-0E25-1E26-55477A0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A9CF-FA9B-2B6F-E221-AC6DCE25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7C660-2783-E0D0-7B7D-7D6667F7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ABC93-BC25-E59C-3B66-9EB86EB4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B646A-7778-6DB2-E83C-D796A79A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B0039-D45A-A1BF-86D6-EF16C021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EFE22-68BB-E972-A200-346E4096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CBB75-C2B3-A23F-1160-57A157ED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0BC6-C766-DFAA-401E-3304314C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210D-9E61-A0B9-81EC-A7B7D206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CE1F6-DED8-D9CB-BB49-2B5B98014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7972D-800D-2148-10BF-0C014837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AD6BD-7454-6B49-F258-E026348E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A3FBC-D3EE-1FB4-D8A3-B7418007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8710-02BE-D983-B6AB-7565D431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8182-214D-DFF2-54F6-B78B53550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16675-3412-E473-F310-714FE4CB9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0D67E-10CE-7338-6319-BBE22F6F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BB4C4-B185-A6F4-41F6-5E6A48B1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3C1CC-2F33-F59B-C984-E28C110E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733D-F015-B3C4-3AEE-FCE03D19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3F3E9-2C68-3B34-BC48-918B2C2B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EF3D-371B-02D4-E2F6-F37767ED4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59641-87B3-4D4C-932C-222F1A0ADC6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89FB-BFEF-27B8-B773-372C78FA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CBEA-57E5-190B-2003-0C1AFBA7D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0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B920F3-152C-0291-62C1-96F1D043AA3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836853" y="803022"/>
            <a:ext cx="805473" cy="1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F326D924-A861-D99D-803B-5B4A3E320675}"/>
              </a:ext>
            </a:extLst>
          </p:cNvPr>
          <p:cNvSpPr/>
          <p:nvPr/>
        </p:nvSpPr>
        <p:spPr>
          <a:xfrm>
            <a:off x="251473" y="626838"/>
            <a:ext cx="1804540" cy="4395192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R15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R14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LED1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Timer TB0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Timer TB0 Compare register to achieve base period of 1 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Interrupts for timer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9B2B7E15-A5D2-2C76-E736-7A5766B395CE}"/>
              </a:ext>
            </a:extLst>
          </p:cNvPr>
          <p:cNvSpPr/>
          <p:nvPr/>
        </p:nvSpPr>
        <p:spPr>
          <a:xfrm rot="16200000">
            <a:off x="2143240" y="4214500"/>
            <a:ext cx="374573" cy="401741"/>
          </a:xfrm>
          <a:prstGeom prst="uturnArrow">
            <a:avLst>
              <a:gd name="adj1" fmla="val 8824"/>
              <a:gd name="adj2" fmla="val 16176"/>
              <a:gd name="adj3" fmla="val 26471"/>
              <a:gd name="adj4" fmla="val 4375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28C989E-3128-EA04-3163-1547BC181A6E}"/>
              </a:ext>
            </a:extLst>
          </p:cNvPr>
          <p:cNvCxnSpPr>
            <a:cxnSpLocks/>
          </p:cNvCxnSpPr>
          <p:nvPr/>
        </p:nvCxnSpPr>
        <p:spPr>
          <a:xfrm>
            <a:off x="10411374" y="920473"/>
            <a:ext cx="0" cy="4833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637396D-4FA3-63A6-2A6A-B059AC2F193A}"/>
              </a:ext>
            </a:extLst>
          </p:cNvPr>
          <p:cNvSpPr/>
          <p:nvPr/>
        </p:nvSpPr>
        <p:spPr>
          <a:xfrm>
            <a:off x="9371895" y="545902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ISR_TB0_Overflow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B314B46-045C-6ADF-39E5-520EFF999626}"/>
              </a:ext>
            </a:extLst>
          </p:cNvPr>
          <p:cNvSpPr/>
          <p:nvPr/>
        </p:nvSpPr>
        <p:spPr>
          <a:xfrm>
            <a:off x="9309179" y="1403841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Toggle Led1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56FDF0-BB84-D959-41D5-6D0E23523B83}"/>
              </a:ext>
            </a:extLst>
          </p:cNvPr>
          <p:cNvCxnSpPr>
            <a:cxnSpLocks/>
          </p:cNvCxnSpPr>
          <p:nvPr/>
        </p:nvCxnSpPr>
        <p:spPr>
          <a:xfrm>
            <a:off x="10411374" y="1714020"/>
            <a:ext cx="0" cy="4833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A748CEE-C960-AB17-1DED-8991F3004EBD}"/>
              </a:ext>
            </a:extLst>
          </p:cNvPr>
          <p:cNvSpPr/>
          <p:nvPr/>
        </p:nvSpPr>
        <p:spPr>
          <a:xfrm>
            <a:off x="9309179" y="2194986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Clear TB0 Interrupt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F3CBF7-61AB-1283-63B9-D8F772B4F8C5}"/>
              </a:ext>
            </a:extLst>
          </p:cNvPr>
          <p:cNvCxnSpPr>
            <a:cxnSpLocks/>
          </p:cNvCxnSpPr>
          <p:nvPr/>
        </p:nvCxnSpPr>
        <p:spPr>
          <a:xfrm>
            <a:off x="5114848" y="2208681"/>
            <a:ext cx="40439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14648D56-5704-6FD0-9A75-D18C03DDF8B2}"/>
              </a:ext>
            </a:extLst>
          </p:cNvPr>
          <p:cNvSpPr/>
          <p:nvPr/>
        </p:nvSpPr>
        <p:spPr>
          <a:xfrm>
            <a:off x="2211673" y="1475018"/>
            <a:ext cx="2950369" cy="146732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u="sng" dirty="0"/>
              <a:t>Is Delay or Timer Selected?</a:t>
            </a:r>
          </a:p>
          <a:p>
            <a:pPr algn="ctr"/>
            <a:endParaRPr lang="en-US" sz="1400" u="sn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6F2E05-9F1F-9ABE-DEF5-AB84B170B5A5}"/>
              </a:ext>
            </a:extLst>
          </p:cNvPr>
          <p:cNvCxnSpPr>
            <a:cxnSpLocks/>
          </p:cNvCxnSpPr>
          <p:nvPr/>
        </p:nvCxnSpPr>
        <p:spPr>
          <a:xfrm>
            <a:off x="3681805" y="990416"/>
            <a:ext cx="0" cy="4833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F20148E-D620-8153-D7C8-D1ED8E2E6D51}"/>
              </a:ext>
            </a:extLst>
          </p:cNvPr>
          <p:cNvSpPr/>
          <p:nvPr/>
        </p:nvSpPr>
        <p:spPr>
          <a:xfrm>
            <a:off x="2642326" y="615845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Main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A2D834-C58F-97C0-7781-509B9690592D}"/>
              </a:ext>
            </a:extLst>
          </p:cNvPr>
          <p:cNvSpPr/>
          <p:nvPr/>
        </p:nvSpPr>
        <p:spPr>
          <a:xfrm>
            <a:off x="2584662" y="3436939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u="sng" dirty="0"/>
              <a:t>Setup Timer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228954-22F3-7DCD-EE43-257B1F76E937}"/>
              </a:ext>
            </a:extLst>
          </p:cNvPr>
          <p:cNvCxnSpPr>
            <a:cxnSpLocks/>
          </p:cNvCxnSpPr>
          <p:nvPr/>
        </p:nvCxnSpPr>
        <p:spPr>
          <a:xfrm>
            <a:off x="3681805" y="2942344"/>
            <a:ext cx="0" cy="4833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AAA9B3-22BA-6EC0-0468-8E0161CFB972}"/>
              </a:ext>
            </a:extLst>
          </p:cNvPr>
          <p:cNvCxnSpPr>
            <a:cxnSpLocks/>
          </p:cNvCxnSpPr>
          <p:nvPr/>
        </p:nvCxnSpPr>
        <p:spPr>
          <a:xfrm>
            <a:off x="3681805" y="3744716"/>
            <a:ext cx="0" cy="4833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8BA1729-5090-B081-F913-BF7756D34C02}"/>
              </a:ext>
            </a:extLst>
          </p:cNvPr>
          <p:cNvSpPr txBox="1"/>
          <p:nvPr/>
        </p:nvSpPr>
        <p:spPr>
          <a:xfrm>
            <a:off x="3748475" y="294234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Timer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290927-1706-10E6-F6E5-700965617243}"/>
              </a:ext>
            </a:extLst>
          </p:cNvPr>
          <p:cNvCxnSpPr>
            <a:cxnSpLocks/>
          </p:cNvCxnSpPr>
          <p:nvPr/>
        </p:nvCxnSpPr>
        <p:spPr>
          <a:xfrm>
            <a:off x="5507466" y="732230"/>
            <a:ext cx="73556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C18158-DB5E-EC88-F696-28A06FC98D5B}"/>
              </a:ext>
            </a:extLst>
          </p:cNvPr>
          <p:cNvCxnSpPr>
            <a:cxnSpLocks/>
          </p:cNvCxnSpPr>
          <p:nvPr/>
        </p:nvCxnSpPr>
        <p:spPr>
          <a:xfrm flipV="1">
            <a:off x="5549197" y="724385"/>
            <a:ext cx="0" cy="15264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F1B6007-EA1C-8D91-84B0-BFBC8E4ED06C}"/>
              </a:ext>
            </a:extLst>
          </p:cNvPr>
          <p:cNvSpPr txBox="1"/>
          <p:nvPr/>
        </p:nvSpPr>
        <p:spPr>
          <a:xfrm>
            <a:off x="4751598" y="1419747"/>
            <a:ext cx="78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Delay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F19FF37-D5CF-17AA-1709-498B55341664}"/>
              </a:ext>
            </a:extLst>
          </p:cNvPr>
          <p:cNvSpPr txBox="1"/>
          <p:nvPr/>
        </p:nvSpPr>
        <p:spPr>
          <a:xfrm>
            <a:off x="1583617" y="-116931"/>
            <a:ext cx="8898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1 Block Diagram – Peter Buckley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2331D5D-B5E5-E627-79B9-04721BC75859}"/>
              </a:ext>
            </a:extLst>
          </p:cNvPr>
          <p:cNvCxnSpPr>
            <a:cxnSpLocks/>
          </p:cNvCxnSpPr>
          <p:nvPr/>
        </p:nvCxnSpPr>
        <p:spPr>
          <a:xfrm>
            <a:off x="11513569" y="2376982"/>
            <a:ext cx="38797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43DDFB2-BC66-3F17-C431-5B3DB0827FD0}"/>
              </a:ext>
            </a:extLst>
          </p:cNvPr>
          <p:cNvCxnSpPr>
            <a:cxnSpLocks/>
          </p:cNvCxnSpPr>
          <p:nvPr/>
        </p:nvCxnSpPr>
        <p:spPr>
          <a:xfrm flipH="1">
            <a:off x="11450853" y="740417"/>
            <a:ext cx="3879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C6A69C-F616-B587-9B30-741F21CC2E66}"/>
              </a:ext>
            </a:extLst>
          </p:cNvPr>
          <p:cNvCxnSpPr>
            <a:cxnSpLocks/>
          </p:cNvCxnSpPr>
          <p:nvPr/>
        </p:nvCxnSpPr>
        <p:spPr>
          <a:xfrm flipV="1">
            <a:off x="11852397" y="702404"/>
            <a:ext cx="0" cy="16745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F95534-9213-573F-7141-941BB7E45FA1}"/>
              </a:ext>
            </a:extLst>
          </p:cNvPr>
          <p:cNvSpPr/>
          <p:nvPr/>
        </p:nvSpPr>
        <p:spPr>
          <a:xfrm>
            <a:off x="2576007" y="4240210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L2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A973C2-5246-991B-E543-5A2F21647FFC}"/>
              </a:ext>
            </a:extLst>
          </p:cNvPr>
          <p:cNvSpPr/>
          <p:nvPr/>
        </p:nvSpPr>
        <p:spPr>
          <a:xfrm>
            <a:off x="6255606" y="545902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Delay Loop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C0EFC7-6EE8-FB98-49C4-EB551669B2F8}"/>
              </a:ext>
            </a:extLst>
          </p:cNvPr>
          <p:cNvCxnSpPr>
            <a:cxnSpLocks/>
          </p:cNvCxnSpPr>
          <p:nvPr/>
        </p:nvCxnSpPr>
        <p:spPr>
          <a:xfrm>
            <a:off x="7289900" y="908675"/>
            <a:ext cx="0" cy="2416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3FFA2-3E3F-22B8-E5AE-8FCE18203FBD}"/>
              </a:ext>
            </a:extLst>
          </p:cNvPr>
          <p:cNvSpPr/>
          <p:nvPr/>
        </p:nvSpPr>
        <p:spPr>
          <a:xfrm>
            <a:off x="6187705" y="1158561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Toggle Led1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F57B00-6738-3F42-EC52-DA70DE202B4F}"/>
              </a:ext>
            </a:extLst>
          </p:cNvPr>
          <p:cNvSpPr/>
          <p:nvPr/>
        </p:nvSpPr>
        <p:spPr>
          <a:xfrm>
            <a:off x="6187705" y="1685192"/>
            <a:ext cx="2204390" cy="5232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Set R14 (times inner loop runs)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2FAED-1C20-CD15-7AE3-871A1EDBFB09}"/>
              </a:ext>
            </a:extLst>
          </p:cNvPr>
          <p:cNvSpPr/>
          <p:nvPr/>
        </p:nvSpPr>
        <p:spPr>
          <a:xfrm>
            <a:off x="6243030" y="2417657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Outer Loop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34073E-26A4-1906-988A-B88A85B52A87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289900" y="1472237"/>
            <a:ext cx="0" cy="2129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5CB8D0-1B70-4978-EED9-20270A8147A3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289900" y="2208412"/>
            <a:ext cx="0" cy="2127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3CD6A5-1A55-D1D3-4C2C-3CF8E99C3554}"/>
              </a:ext>
            </a:extLst>
          </p:cNvPr>
          <p:cNvCxnSpPr>
            <a:cxnSpLocks/>
          </p:cNvCxnSpPr>
          <p:nvPr/>
        </p:nvCxnSpPr>
        <p:spPr>
          <a:xfrm>
            <a:off x="7298745" y="2792228"/>
            <a:ext cx="0" cy="2223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14F15-0974-04CB-CB85-1FBA3AFEDE4D}"/>
              </a:ext>
            </a:extLst>
          </p:cNvPr>
          <p:cNvSpPr/>
          <p:nvPr/>
        </p:nvSpPr>
        <p:spPr>
          <a:xfrm>
            <a:off x="6180314" y="4159709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Decrement R15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99AFBB-9D20-079A-C2BB-4005D99AB23D}"/>
              </a:ext>
            </a:extLst>
          </p:cNvPr>
          <p:cNvSpPr/>
          <p:nvPr/>
        </p:nvSpPr>
        <p:spPr>
          <a:xfrm>
            <a:off x="6180314" y="3018849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Set R15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B80A4ED-F4F8-4334-69B3-48101C36B3FB}"/>
              </a:ext>
            </a:extLst>
          </p:cNvPr>
          <p:cNvSpPr/>
          <p:nvPr/>
        </p:nvSpPr>
        <p:spPr>
          <a:xfrm>
            <a:off x="6259266" y="3550613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Inner Loop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69893C-8E6B-577F-948C-C670EDA32FCB}"/>
              </a:ext>
            </a:extLst>
          </p:cNvPr>
          <p:cNvCxnSpPr>
            <a:cxnSpLocks/>
          </p:cNvCxnSpPr>
          <p:nvPr/>
        </p:nvCxnSpPr>
        <p:spPr>
          <a:xfrm>
            <a:off x="7306136" y="3330939"/>
            <a:ext cx="0" cy="214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FC892B-AC6B-0A45-A89C-B19D01F07971}"/>
              </a:ext>
            </a:extLst>
          </p:cNvPr>
          <p:cNvCxnSpPr>
            <a:cxnSpLocks/>
          </p:cNvCxnSpPr>
          <p:nvPr/>
        </p:nvCxnSpPr>
        <p:spPr>
          <a:xfrm>
            <a:off x="7289900" y="3948780"/>
            <a:ext cx="0" cy="2102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Arrow: U-Turn 36">
            <a:extLst>
              <a:ext uri="{FF2B5EF4-FFF2-40B4-BE49-F238E27FC236}">
                <a16:creationId xmlns:a16="http://schemas.microsoft.com/office/drawing/2014/main" id="{0099C999-C9A7-753B-62E1-B541E14A529F}"/>
              </a:ext>
            </a:extLst>
          </p:cNvPr>
          <p:cNvSpPr/>
          <p:nvPr/>
        </p:nvSpPr>
        <p:spPr>
          <a:xfrm rot="16200000">
            <a:off x="5612872" y="3770903"/>
            <a:ext cx="641221" cy="444166"/>
          </a:xfrm>
          <a:prstGeom prst="uturnArrow">
            <a:avLst>
              <a:gd name="adj1" fmla="val 8824"/>
              <a:gd name="adj2" fmla="val 16176"/>
              <a:gd name="adj3" fmla="val 26471"/>
              <a:gd name="adj4" fmla="val 4375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3464FC-9E27-DC8E-C7E3-13F57FD8EA7F}"/>
              </a:ext>
            </a:extLst>
          </p:cNvPr>
          <p:cNvSpPr txBox="1"/>
          <p:nvPr/>
        </p:nvSpPr>
        <p:spPr>
          <a:xfrm>
            <a:off x="4946340" y="3614231"/>
            <a:ext cx="824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Loop </a:t>
            </a:r>
          </a:p>
          <a:p>
            <a:r>
              <a:rPr lang="en-US" b="1" u="sng" dirty="0"/>
              <a:t>Until </a:t>
            </a:r>
          </a:p>
          <a:p>
            <a:r>
              <a:rPr lang="en-US" b="1" u="sng" dirty="0"/>
              <a:t>R15=0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94337F-C6CC-1EBB-B742-613A2EB3424E}"/>
              </a:ext>
            </a:extLst>
          </p:cNvPr>
          <p:cNvSpPr/>
          <p:nvPr/>
        </p:nvSpPr>
        <p:spPr>
          <a:xfrm>
            <a:off x="6180313" y="4692329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Decrement R15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AEF3E72-54F5-7264-648C-7276AC53BB00}"/>
              </a:ext>
            </a:extLst>
          </p:cNvPr>
          <p:cNvCxnSpPr>
            <a:cxnSpLocks/>
          </p:cNvCxnSpPr>
          <p:nvPr/>
        </p:nvCxnSpPr>
        <p:spPr>
          <a:xfrm>
            <a:off x="7289899" y="4481400"/>
            <a:ext cx="0" cy="2102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Arrow: U-Turn 56">
            <a:extLst>
              <a:ext uri="{FF2B5EF4-FFF2-40B4-BE49-F238E27FC236}">
                <a16:creationId xmlns:a16="http://schemas.microsoft.com/office/drawing/2014/main" id="{1F9A7B0B-52B5-25EA-A156-2BBD8FED9CF5}"/>
              </a:ext>
            </a:extLst>
          </p:cNvPr>
          <p:cNvSpPr/>
          <p:nvPr/>
        </p:nvSpPr>
        <p:spPr>
          <a:xfrm rot="16200000" flipV="1">
            <a:off x="7444939" y="3445546"/>
            <a:ext cx="2376374" cy="490807"/>
          </a:xfrm>
          <a:prstGeom prst="uturnArrow">
            <a:avLst>
              <a:gd name="adj1" fmla="val 8824"/>
              <a:gd name="adj2" fmla="val 16176"/>
              <a:gd name="adj3" fmla="val 26471"/>
              <a:gd name="adj4" fmla="val 43749"/>
              <a:gd name="adj5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1B83A1-4ED8-B2A4-DC3C-35863B2EA16F}"/>
              </a:ext>
            </a:extLst>
          </p:cNvPr>
          <p:cNvSpPr txBox="1"/>
          <p:nvPr/>
        </p:nvSpPr>
        <p:spPr>
          <a:xfrm>
            <a:off x="1481731" y="4367278"/>
            <a:ext cx="1111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Loop </a:t>
            </a:r>
          </a:p>
          <a:p>
            <a:r>
              <a:rPr lang="en-US" b="1" u="sng" dirty="0"/>
              <a:t>Infinitely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1AAAFC-FABF-4ACC-A858-CE66CC643682}"/>
              </a:ext>
            </a:extLst>
          </p:cNvPr>
          <p:cNvSpPr txBox="1"/>
          <p:nvPr/>
        </p:nvSpPr>
        <p:spPr>
          <a:xfrm>
            <a:off x="8307502" y="4864296"/>
            <a:ext cx="824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Loop </a:t>
            </a:r>
          </a:p>
          <a:p>
            <a:r>
              <a:rPr lang="en-US" b="1" u="sng" dirty="0"/>
              <a:t>Until </a:t>
            </a:r>
          </a:p>
          <a:p>
            <a:r>
              <a:rPr lang="en-US" b="1" u="sng" dirty="0"/>
              <a:t>R14=0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5374DE2-71D1-35AD-BE38-9F5951AC8955}"/>
              </a:ext>
            </a:extLst>
          </p:cNvPr>
          <p:cNvSpPr/>
          <p:nvPr/>
        </p:nvSpPr>
        <p:spPr>
          <a:xfrm>
            <a:off x="6228544" y="5771615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Inner Loop 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99B82F-5E88-C355-C578-5C490B385F3F}"/>
              </a:ext>
            </a:extLst>
          </p:cNvPr>
          <p:cNvCxnSpPr>
            <a:cxnSpLocks/>
          </p:cNvCxnSpPr>
          <p:nvPr/>
        </p:nvCxnSpPr>
        <p:spPr>
          <a:xfrm>
            <a:off x="7268023" y="5013609"/>
            <a:ext cx="0" cy="2102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4B3C9F7-BFD4-D7A0-4D9D-BC33F602457B}"/>
              </a:ext>
            </a:extLst>
          </p:cNvPr>
          <p:cNvSpPr/>
          <p:nvPr/>
        </p:nvSpPr>
        <p:spPr>
          <a:xfrm>
            <a:off x="6165828" y="5238995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Set R15 for “extra” cycles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2D908CB-80D0-27BB-D641-2AE0D612CA91}"/>
              </a:ext>
            </a:extLst>
          </p:cNvPr>
          <p:cNvCxnSpPr>
            <a:cxnSpLocks/>
          </p:cNvCxnSpPr>
          <p:nvPr/>
        </p:nvCxnSpPr>
        <p:spPr>
          <a:xfrm>
            <a:off x="7280082" y="5561347"/>
            <a:ext cx="0" cy="2102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BC30460-CAAB-4AFD-184C-D59DB816D752}"/>
              </a:ext>
            </a:extLst>
          </p:cNvPr>
          <p:cNvSpPr/>
          <p:nvPr/>
        </p:nvSpPr>
        <p:spPr>
          <a:xfrm>
            <a:off x="6165828" y="6403179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Decrement R15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DAAB6F6-8A19-C177-87EC-FD14157D78C3}"/>
              </a:ext>
            </a:extLst>
          </p:cNvPr>
          <p:cNvCxnSpPr>
            <a:cxnSpLocks/>
          </p:cNvCxnSpPr>
          <p:nvPr/>
        </p:nvCxnSpPr>
        <p:spPr>
          <a:xfrm>
            <a:off x="7277395" y="6175214"/>
            <a:ext cx="0" cy="2102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Arrow: U-Turn 76">
            <a:extLst>
              <a:ext uri="{FF2B5EF4-FFF2-40B4-BE49-F238E27FC236}">
                <a16:creationId xmlns:a16="http://schemas.microsoft.com/office/drawing/2014/main" id="{6B85E0BB-5928-8BB1-F227-58BC8347DEB2}"/>
              </a:ext>
            </a:extLst>
          </p:cNvPr>
          <p:cNvSpPr/>
          <p:nvPr/>
        </p:nvSpPr>
        <p:spPr>
          <a:xfrm rot="16200000">
            <a:off x="5609419" y="5999513"/>
            <a:ext cx="641221" cy="444166"/>
          </a:xfrm>
          <a:prstGeom prst="uturnArrow">
            <a:avLst>
              <a:gd name="adj1" fmla="val 8824"/>
              <a:gd name="adj2" fmla="val 16176"/>
              <a:gd name="adj3" fmla="val 26471"/>
              <a:gd name="adj4" fmla="val 4375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9539854-321C-E787-2C12-4F5579F2A1D3}"/>
              </a:ext>
            </a:extLst>
          </p:cNvPr>
          <p:cNvSpPr txBox="1"/>
          <p:nvPr/>
        </p:nvSpPr>
        <p:spPr>
          <a:xfrm>
            <a:off x="4921093" y="5787626"/>
            <a:ext cx="824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Loop </a:t>
            </a:r>
          </a:p>
          <a:p>
            <a:r>
              <a:rPr lang="en-US" b="1" u="sng" dirty="0"/>
              <a:t>Until </a:t>
            </a:r>
          </a:p>
          <a:p>
            <a:r>
              <a:rPr lang="en-US" b="1" u="sng" dirty="0"/>
              <a:t>R15=0</a:t>
            </a:r>
          </a:p>
        </p:txBody>
      </p:sp>
      <p:sp>
        <p:nvSpPr>
          <p:cNvPr id="81" name="Arrow: U-Turn 80">
            <a:extLst>
              <a:ext uri="{FF2B5EF4-FFF2-40B4-BE49-F238E27FC236}">
                <a16:creationId xmlns:a16="http://schemas.microsoft.com/office/drawing/2014/main" id="{0DD80298-2A83-CFA7-0E90-84A82FC736E6}"/>
              </a:ext>
            </a:extLst>
          </p:cNvPr>
          <p:cNvSpPr/>
          <p:nvPr/>
        </p:nvSpPr>
        <p:spPr>
          <a:xfrm rot="16200000" flipV="1">
            <a:off x="5851590" y="3223486"/>
            <a:ext cx="5854854" cy="782587"/>
          </a:xfrm>
          <a:prstGeom prst="uturnArrow">
            <a:avLst>
              <a:gd name="adj1" fmla="val 8824"/>
              <a:gd name="adj2" fmla="val 16176"/>
              <a:gd name="adj3" fmla="val 26471"/>
              <a:gd name="adj4" fmla="val 43749"/>
              <a:gd name="adj5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7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100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Buckley, Peter</dc:creator>
  <cp:lastModifiedBy>Buckley, Peter</cp:lastModifiedBy>
  <cp:revision>3</cp:revision>
  <dcterms:created xsi:type="dcterms:W3CDTF">2024-10-14T06:07:10Z</dcterms:created>
  <dcterms:modified xsi:type="dcterms:W3CDTF">2025-01-21T06:04:45Z</dcterms:modified>
</cp:coreProperties>
</file>