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5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41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2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7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335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048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463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204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470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47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51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522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886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5" r:id="rId2"/>
    <p:sldLayoutId id="2147483894" r:id="rId3"/>
    <p:sldLayoutId id="2147483893" r:id="rId4"/>
    <p:sldLayoutId id="2147483892" r:id="rId5"/>
    <p:sldLayoutId id="2147483891" r:id="rId6"/>
    <p:sldLayoutId id="2147483890" r:id="rId7"/>
    <p:sldLayoutId id="2147483889" r:id="rId8"/>
    <p:sldLayoutId id="2147483888" r:id="rId9"/>
    <p:sldLayoutId id="2147483887" r:id="rId10"/>
    <p:sldLayoutId id="214748388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9DC96-06D2-5AB1-0142-3C0C24B8A6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1 – Heartbeat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B2D2E0-686D-4598-049C-6379E691DF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862149"/>
            <a:ext cx="3734014" cy="157276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 Sebastian Carpenter</a:t>
            </a:r>
          </a:p>
        </p:txBody>
      </p:sp>
      <p:pic>
        <p:nvPicPr>
          <p:cNvPr id="4" name="Picture 3" descr="A picture of an electromagnetic radiation">
            <a:extLst>
              <a:ext uri="{FF2B5EF4-FFF2-40B4-BE49-F238E27FC236}">
                <a16:creationId xmlns:a16="http://schemas.microsoft.com/office/drawing/2014/main" id="{4C2D733B-989D-DA4F-61A6-84CA75DE59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954" r="15844" b="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96590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F005C-B90C-C561-1A73-C8966D497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22406-E515-58E7-05A1-ABD12E457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 flash with polling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 flash with interrupt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Flash at 0.5 Hz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Ideally, it should be modular</a:t>
            </a:r>
          </a:p>
        </p:txBody>
      </p:sp>
    </p:spTree>
    <p:extLst>
      <p:ext uri="{BB962C8B-B14F-4D97-AF65-F5344CB8AC3E}">
        <p14:creationId xmlns:p14="http://schemas.microsoft.com/office/powerpoint/2010/main" val="1883147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03E61EB-5BE6-BC77-C564-E4D638266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Flowchart (polling and interrupt)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29AD272-C3B2-0ABF-0875-C9CABD5A3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43" y="2363637"/>
            <a:ext cx="11984313" cy="4067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084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1B92A7-47E8-0BA0-5F1A-354FD26A42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51C21-9B3C-9591-8AE3-DBF4ED6B7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Poll 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EFCA7-1818-3E1F-6B34-2FEF3CB6E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inner loop of roughly 1ms (for fine tuning)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154h = 340d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outer loop of roughly 1s (coarse tuning) [1027d]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1027d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operations = 349180</a:t>
            </a: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632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89638-EB6A-768A-2990-BCCAF1CD0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197D015-6CBB-33D0-E570-FA44540A7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" y="108284"/>
            <a:ext cx="12189729" cy="6641432"/>
          </a:xfrm>
        </p:spPr>
      </p:pic>
    </p:spTree>
    <p:extLst>
      <p:ext uri="{BB962C8B-B14F-4D97-AF65-F5344CB8AC3E}">
        <p14:creationId xmlns:p14="http://schemas.microsoft.com/office/powerpoint/2010/main" val="3458027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0DD4B2-281F-A54D-6A0D-5A27BDC17A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A8AF1-F666-831F-B13F-2B1334385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Interrupt LED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D2ED04-1B68-649E-2948-5428EDD4DC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Wait for Timer B0 CCR0 interrupt, toggle LED, return</a:t>
                </a:r>
              </a:p>
              <a:p>
                <a:pPr marL="0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 = 20, N = 50000 : adjusted : D = 20, N = 52600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⇒1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𝑢𝑠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16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1000000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16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=15.258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20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𝑢𝑠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1000000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20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=50000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D2ED04-1B68-649E-2948-5428EDD4DC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9164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2B7F9F-5A78-E969-D87C-00C720E4D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57667-7C26-ED87-0633-4E11616BF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93785648-A41F-6459-7B10-8E550B7773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396"/>
            <a:ext cx="12193912" cy="6599208"/>
          </a:xfrm>
        </p:spPr>
      </p:pic>
    </p:spTree>
    <p:extLst>
      <p:ext uri="{BB962C8B-B14F-4D97-AF65-F5344CB8AC3E}">
        <p14:creationId xmlns:p14="http://schemas.microsoft.com/office/powerpoint/2010/main" val="393154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AF5BBC-6159-6178-D5EF-3C7EED4CF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93503-EBE1-752E-F1DA-017F1255C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Polling vs Interrupt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D7A17-9786-B838-67F1-919307A50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3889075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Polling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Slow to respond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Interrupt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to respond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0A1F3ED-922B-AF82-867E-56E1526DE3CE}"/>
              </a:ext>
            </a:extLst>
          </p:cNvPr>
          <p:cNvSpPr txBox="1">
            <a:spLocks/>
          </p:cNvSpPr>
          <p:nvPr/>
        </p:nvSpPr>
        <p:spPr>
          <a:xfrm>
            <a:off x="4727275" y="1923576"/>
            <a:ext cx="3889075" cy="4251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Occurs periodically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Wasteful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Inexpensive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Could be difficult to time</a:t>
            </a:r>
          </a:p>
        </p:txBody>
      </p:sp>
    </p:spTree>
    <p:extLst>
      <p:ext uri="{BB962C8B-B14F-4D97-AF65-F5344CB8AC3E}">
        <p14:creationId xmlns:p14="http://schemas.microsoft.com/office/powerpoint/2010/main" val="3747595008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LightSeedLeftStep">
      <a:dk1>
        <a:srgbClr val="000000"/>
      </a:dk1>
      <a:lt1>
        <a:srgbClr val="FFFFFF"/>
      </a:lt1>
      <a:dk2>
        <a:srgbClr val="412426"/>
      </a:dk2>
      <a:lt2>
        <a:srgbClr val="E2E3E8"/>
      </a:lt2>
      <a:accent1>
        <a:srgbClr val="AAA081"/>
      </a:accent1>
      <a:accent2>
        <a:srgbClr val="BA947F"/>
      </a:accent2>
      <a:accent3>
        <a:srgbClr val="C59396"/>
      </a:accent3>
      <a:accent4>
        <a:srgbClr val="BA7F9B"/>
      </a:accent4>
      <a:accent5>
        <a:srgbClr val="C38FBD"/>
      </a:accent5>
      <a:accent6>
        <a:srgbClr val="A87FBA"/>
      </a:accent6>
      <a:hlink>
        <a:srgbClr val="6979AE"/>
      </a:hlink>
      <a:folHlink>
        <a:srgbClr val="7F7F7F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</TotalTime>
  <Words>152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The Hand Bold</vt:lpstr>
      <vt:lpstr>Arial</vt:lpstr>
      <vt:lpstr>Cambria Math</vt:lpstr>
      <vt:lpstr>The Serif Hand Black</vt:lpstr>
      <vt:lpstr>Times New Roman</vt:lpstr>
      <vt:lpstr>SketchyVTI</vt:lpstr>
      <vt:lpstr>Project 1 – Heartbeat</vt:lpstr>
      <vt:lpstr>Introduction</vt:lpstr>
      <vt:lpstr>Flowchart (polling and interrupt)</vt:lpstr>
      <vt:lpstr>Poll LED</vt:lpstr>
      <vt:lpstr>PowerPoint Presentation</vt:lpstr>
      <vt:lpstr>Interrupt LED</vt:lpstr>
      <vt:lpstr>PowerPoint Presentation</vt:lpstr>
      <vt:lpstr>Polling vs Interrupt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Carpenter, Sebastian</dc:creator>
  <cp:lastModifiedBy>Carpenter, Sebastian</cp:lastModifiedBy>
  <cp:revision>5</cp:revision>
  <dcterms:created xsi:type="dcterms:W3CDTF">2025-01-19T00:19:15Z</dcterms:created>
  <dcterms:modified xsi:type="dcterms:W3CDTF">2025-01-21T18:04:01Z</dcterms:modified>
</cp:coreProperties>
</file>