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3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4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0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7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5" r:id="rId2"/>
    <p:sldLayoutId id="2147483894" r:id="rId3"/>
    <p:sldLayoutId id="2147483893" r:id="rId4"/>
    <p:sldLayoutId id="2147483892" r:id="rId5"/>
    <p:sldLayoutId id="2147483891" r:id="rId6"/>
    <p:sldLayoutId id="2147483890" r:id="rId7"/>
    <p:sldLayoutId id="2147483889" r:id="rId8"/>
    <p:sldLayoutId id="2147483888" r:id="rId9"/>
    <p:sldLayoutId id="2147483887" r:id="rId10"/>
    <p:sldLayoutId id="21474838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DC96-06D2-5AB1-0142-3C0C24B8A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 – Heartbeat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2D2E0-686D-4598-049C-6379E691D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Sebastian Carpenter</a:t>
            </a:r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4C2D733B-989D-DA4F-61A6-84CA75DE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4" r="15844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5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005C-B90C-C561-1A73-C8966D4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2406-E515-58E7-05A1-ABD12E45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flash with polling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flash with interrupt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at 0.5 Hz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it should be modular</a:t>
            </a:r>
          </a:p>
        </p:txBody>
      </p:sp>
    </p:spTree>
    <p:extLst>
      <p:ext uri="{BB962C8B-B14F-4D97-AF65-F5344CB8AC3E}">
        <p14:creationId xmlns:p14="http://schemas.microsoft.com/office/powerpoint/2010/main" val="18831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03E61EB-5BE6-BC77-C564-E4D63826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(polling and interrupt)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9AD272-C3B2-0ABF-0875-C9CABD5A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3" y="2363637"/>
            <a:ext cx="11984313" cy="40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8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B92A7-47E8-0BA0-5F1A-354FD26A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1C21-9B3C-9591-8AE3-DBF4ED6B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A7-1818-3E1F-6B34-2FEF3CB6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inner loop of roughly 1ms (for fine tuning)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154h = 340d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outer loop of roughly 1s (coarse tuning) [1027d]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1027d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operations = 349180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9638-EB6A-768A-2990-BCCAF1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97D015-6CBB-33D0-E570-FA44540A7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" y="108284"/>
            <a:ext cx="12189729" cy="6641432"/>
          </a:xfrm>
        </p:spPr>
      </p:pic>
    </p:spTree>
    <p:extLst>
      <p:ext uri="{BB962C8B-B14F-4D97-AF65-F5344CB8AC3E}">
        <p14:creationId xmlns:p14="http://schemas.microsoft.com/office/powerpoint/2010/main" val="345802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DD4B2-281F-A54D-6A0D-5A27BDC1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8AF1-F666-831F-B13F-2B133438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LED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ED04-1B68-649E-2948-5428EDD4D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Wait for Timer B0 CCR0 interrupt, toggle LED, return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= 20, N = 50000 : adjusted : D = 20, N = 52600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=15.258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1000000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=50000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2ED04-1B68-649E-2948-5428EDD4D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B7F9F-5A78-E969-D87C-00C720E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7667-7C26-ED87-0633-4E11616B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785648-A41F-6459-7B10-8E550B777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96"/>
            <a:ext cx="12193912" cy="6599208"/>
          </a:xfrm>
        </p:spPr>
      </p:pic>
    </p:spTree>
    <p:extLst>
      <p:ext uri="{BB962C8B-B14F-4D97-AF65-F5344CB8AC3E}">
        <p14:creationId xmlns:p14="http://schemas.microsoft.com/office/powerpoint/2010/main" val="39315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F5BBC-6159-6178-D5EF-3C7EED4C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503-EBE1-752E-F1DA-017F125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 vs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7A17-9786-B838-67F1-919307A5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3889075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to respond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to respond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A1F3ED-922B-AF82-867E-56E1526DE3CE}"/>
              </a:ext>
            </a:extLst>
          </p:cNvPr>
          <p:cNvSpPr txBox="1">
            <a:spLocks/>
          </p:cNvSpPr>
          <p:nvPr/>
        </p:nvSpPr>
        <p:spPr>
          <a:xfrm>
            <a:off x="4727275" y="1923576"/>
            <a:ext cx="3889075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periodically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Wasteful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difficult to time</a:t>
            </a:r>
          </a:p>
        </p:txBody>
      </p:sp>
    </p:spTree>
    <p:extLst>
      <p:ext uri="{BB962C8B-B14F-4D97-AF65-F5344CB8AC3E}">
        <p14:creationId xmlns:p14="http://schemas.microsoft.com/office/powerpoint/2010/main" val="37475950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152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The Hand Bold</vt:lpstr>
      <vt:lpstr>Arial</vt:lpstr>
      <vt:lpstr>Cambria Math</vt:lpstr>
      <vt:lpstr>The Serif Hand Black</vt:lpstr>
      <vt:lpstr>Times New Roman</vt:lpstr>
      <vt:lpstr>SketchyVTI</vt:lpstr>
      <vt:lpstr>Project 1 – Heartbeat</vt:lpstr>
      <vt:lpstr>Introduction</vt:lpstr>
      <vt:lpstr>Flowchart (polling and interrupt)</vt:lpstr>
      <vt:lpstr>Poll LED</vt:lpstr>
      <vt:lpstr>PowerPoint Presentation</vt:lpstr>
      <vt:lpstr>Interrupt LED</vt:lpstr>
      <vt:lpstr>PowerPoint Presentation</vt:lpstr>
      <vt:lpstr>Polling vs Interrupt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Carpenter, Sebastian</dc:creator>
  <cp:lastModifiedBy>Carpenter, Sebastian</cp:lastModifiedBy>
  <cp:revision>4</cp:revision>
  <dcterms:created xsi:type="dcterms:W3CDTF">2025-01-19T00:19:15Z</dcterms:created>
  <dcterms:modified xsi:type="dcterms:W3CDTF">2025-01-19T02:45:01Z</dcterms:modified>
</cp:coreProperties>
</file>