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9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5B2D0-E5BB-5245-2324-11F024BEB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3A151C-5B91-0E99-2947-DBA00019B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2AB5C-A75B-889D-7181-5C7EBAED2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4EEC6-0667-414C-8005-930D76641AFD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A9A9B-8F11-A22A-203A-AC2EC7B83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4E056-6451-3B7D-2DE2-BC7E473FE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AD56-C189-4E0F-A76B-C232C934D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0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5FFD7-919A-7599-3469-36A207960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F7DF12-3012-9BB7-E6A6-91936EDDA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50F0A-9BCC-90F6-5A64-0A73B8D4B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4EEC6-0667-414C-8005-930D76641AFD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BDF40-F453-6497-2AB6-7B98687F9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7F6D4-45CA-8201-E982-CEAAE4002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AD56-C189-4E0F-A76B-C232C934D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06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87B3A6-9A2F-0AE5-F883-2BF6A450DA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F737FA-0EA7-6B63-2F4A-C6668B308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D2D58-DD63-F51B-8E4E-97C29EDDE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4EEC6-0667-414C-8005-930D76641AFD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0FD63-FB80-AFD3-FF01-EBD95AFEA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F1BC4-D0E5-B926-D3CE-2F86F899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AD56-C189-4E0F-A76B-C232C934D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68FC-2830-2C6D-1F71-ED035C3C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3A17F-9039-957E-2480-2A437FEDA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C4E95-3D68-E643-AE67-1A50ADC16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4EEC6-0667-414C-8005-930D76641AFD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15D4E-E770-53E8-43FB-6E0DC4DFD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74817-7491-FC20-0F24-912046207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AD56-C189-4E0F-A76B-C232C934D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05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B22B9-EF28-1C7A-4F12-59CA61B6A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44338-341E-1A21-8451-9E4D67E7A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6E38B-6932-5F92-C4A7-E83146AD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4EEC6-0667-414C-8005-930D76641AFD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A8C50-53C5-6B29-D2D7-43A00AA1B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48DDA-11D1-B195-B577-EEE67F0E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AD56-C189-4E0F-A76B-C232C934D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97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FF0B9-8189-F03F-0C54-E018B3AC8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9AFCD-ED19-B369-C3E2-F5B9258F7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04F865-B8FC-DCC0-56CF-2EBD7E0B5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92C08-3C12-2586-3C8B-2CA0F89A0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4EEC6-0667-414C-8005-930D76641AFD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8CD67-E731-D408-8346-4486845DC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BD6BA-382B-ED2E-A35B-6BA1FAF48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AD56-C189-4E0F-A76B-C232C934D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24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7A527-8833-7B20-0736-F7CE42FB0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CADFB-387E-09C8-62C9-C3A1C6096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07EE5-505A-BBB2-1AAC-C976808DE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188A97-7BCA-35A6-6275-E785A8CF9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2824A9-16AB-87B2-F0D0-23C2D1930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7F13D1-F062-96A6-FDA7-EF3971395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4EEC6-0667-414C-8005-930D76641AFD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D7A611-5DE7-5BCA-C8D7-D49D465D5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481575-1F9F-8CA0-5B21-D0CD37CAE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AD56-C189-4E0F-A76B-C232C934D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57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E19A6-4833-9D0D-1781-51C3077C5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5DF7A4-404F-D76B-2F99-7D75F6C7C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4EEC6-0667-414C-8005-930D76641AFD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25FA8-C673-049C-D764-61B5E7923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6CB61-F7F4-FF8F-35A7-81E59189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AD56-C189-4E0F-A76B-C232C934D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4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0A6505-03A9-C2F1-B369-BA7EA1769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4EEC6-0667-414C-8005-930D76641AFD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D215BD-B913-91F6-4651-74CD32233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A82925-F332-D6AC-76FE-C41BCDAA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AD56-C189-4E0F-A76B-C232C934D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2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45570-888C-24B2-A88C-FB412950B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D0D37-3086-0EBA-8783-D2AB44503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BC1789-E74D-89FC-B904-A3A16FA0A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EF662-DC28-AFA3-9681-E5643F133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4EEC6-0667-414C-8005-930D76641AFD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F5F79-6F67-A5C3-9B2F-03B1439EB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F0C3B-C44C-56E9-8E2A-1A729999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AD56-C189-4E0F-A76B-C232C934D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30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669B8-5E7E-E175-735A-B6D41B12B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DF75A2-198B-F243-D73C-69F15425E1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ABA4C-84B6-860F-1CDC-93A613D66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42D63-6380-E5B5-464C-0489B6DA0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4EEC6-0667-414C-8005-930D76641AFD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5FF74-8F35-3621-B534-49D0FABD8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429A0-2063-4153-04D5-E6BDFFBD0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AD56-C189-4E0F-A76B-C232C934D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46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663D72-C120-31FE-2E4D-87CE9B846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8987B-8C24-BA06-1E94-9013BEB08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E8B1E-24FF-B3DB-52BD-549BDC48D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D4EEC6-0667-414C-8005-930D76641AFD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9A784-0E84-E0D0-AC9D-2BB8B3F565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0C765-C944-9748-8B99-F592448769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A4AD56-C189-4E0F-A76B-C232C934D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5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0C9442-66A1-D42E-2064-3268B5D36EAB}"/>
              </a:ext>
            </a:extLst>
          </p:cNvPr>
          <p:cNvSpPr/>
          <p:nvPr/>
        </p:nvSpPr>
        <p:spPr>
          <a:xfrm>
            <a:off x="4925704" y="2034594"/>
            <a:ext cx="2340591" cy="389976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MSP430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054E5E-A719-F937-CE05-BDAC34E5519A}"/>
              </a:ext>
            </a:extLst>
          </p:cNvPr>
          <p:cNvSpPr txBox="1"/>
          <p:nvPr/>
        </p:nvSpPr>
        <p:spPr>
          <a:xfrm>
            <a:off x="5036812" y="3241881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P1.2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3455CC-0258-4CA4-00F6-68104FA5D7B3}"/>
              </a:ext>
            </a:extLst>
          </p:cNvPr>
          <p:cNvSpPr txBox="1"/>
          <p:nvPr/>
        </p:nvSpPr>
        <p:spPr>
          <a:xfrm>
            <a:off x="5036811" y="3513275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P1.3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FC7C36A-CE2D-F9D0-09DC-888E81D66215}"/>
              </a:ext>
            </a:extLst>
          </p:cNvPr>
          <p:cNvGrpSpPr/>
          <p:nvPr/>
        </p:nvGrpSpPr>
        <p:grpSpPr>
          <a:xfrm>
            <a:off x="1904985" y="2746892"/>
            <a:ext cx="3163765" cy="1135715"/>
            <a:chOff x="716506" y="1904497"/>
            <a:chExt cx="3163765" cy="113571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2A43057-59BE-1F79-0A8C-112691BB53CC}"/>
                </a:ext>
              </a:extLst>
            </p:cNvPr>
            <p:cNvSpPr/>
            <p:nvPr/>
          </p:nvSpPr>
          <p:spPr>
            <a:xfrm>
              <a:off x="716506" y="1904497"/>
              <a:ext cx="1862920" cy="11225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PCF8523 Breakout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8CB2570-C106-B27C-3E0B-297BBC9753B7}"/>
                </a:ext>
              </a:extLst>
            </p:cNvPr>
            <p:cNvSpPr txBox="1"/>
            <p:nvPr/>
          </p:nvSpPr>
          <p:spPr>
            <a:xfrm>
              <a:off x="1858573" y="2417555"/>
              <a:ext cx="624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SDA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ED4090-1081-0144-D5DA-1302430A138F}"/>
                </a:ext>
              </a:extLst>
            </p:cNvPr>
            <p:cNvSpPr txBox="1"/>
            <p:nvPr/>
          </p:nvSpPr>
          <p:spPr>
            <a:xfrm>
              <a:off x="1878092" y="2670880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SCL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2209BA-40B6-281E-41E8-42102C209BA2}"/>
                </a:ext>
              </a:extLst>
            </p:cNvPr>
            <p:cNvSpPr txBox="1"/>
            <p:nvPr/>
          </p:nvSpPr>
          <p:spPr>
            <a:xfrm>
              <a:off x="1843922" y="2164230"/>
              <a:ext cx="648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VCC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4A171C-0882-C283-DD7A-3ED4B8A6E8E4}"/>
                </a:ext>
              </a:extLst>
            </p:cNvPr>
            <p:cNvSpPr txBox="1"/>
            <p:nvPr/>
          </p:nvSpPr>
          <p:spPr>
            <a:xfrm>
              <a:off x="1825808" y="1918357"/>
              <a:ext cx="679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GND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71A38A-EDD9-DFFF-EA7C-3A3D049D0D18}"/>
                </a:ext>
              </a:extLst>
            </p:cNvPr>
            <p:cNvCxnSpPr/>
            <p:nvPr/>
          </p:nvCxnSpPr>
          <p:spPr>
            <a:xfrm>
              <a:off x="2406599" y="2103023"/>
              <a:ext cx="464024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46EC08-338E-DB10-32F2-A8F157A96B77}"/>
                </a:ext>
              </a:extLst>
            </p:cNvPr>
            <p:cNvCxnSpPr>
              <a:cxnSpLocks/>
            </p:cNvCxnSpPr>
            <p:nvPr/>
          </p:nvCxnSpPr>
          <p:spPr>
            <a:xfrm>
              <a:off x="2406599" y="2348896"/>
              <a:ext cx="816447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31A34A4-77FF-E36E-7B0D-E9E46BDDF431}"/>
                </a:ext>
              </a:extLst>
            </p:cNvPr>
            <p:cNvCxnSpPr>
              <a:cxnSpLocks/>
            </p:cNvCxnSpPr>
            <p:nvPr/>
          </p:nvCxnSpPr>
          <p:spPr>
            <a:xfrm>
              <a:off x="2406599" y="2585830"/>
              <a:ext cx="1473672" cy="11922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B6F3348-B22F-1BA3-F6DB-56CE226E2553}"/>
                </a:ext>
              </a:extLst>
            </p:cNvPr>
            <p:cNvCxnSpPr>
              <a:cxnSpLocks/>
            </p:cNvCxnSpPr>
            <p:nvPr/>
          </p:nvCxnSpPr>
          <p:spPr>
            <a:xfrm>
              <a:off x="2406599" y="2866755"/>
              <a:ext cx="1473672" cy="0"/>
            </a:xfrm>
            <a:prstGeom prst="line">
              <a:avLst/>
            </a:prstGeom>
            <a:ln w="5715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7B4AA9-E341-0C37-363C-67879530BADC}"/>
              </a:ext>
            </a:extLst>
          </p:cNvPr>
          <p:cNvCxnSpPr>
            <a:cxnSpLocks/>
          </p:cNvCxnSpPr>
          <p:nvPr/>
        </p:nvCxnSpPr>
        <p:spPr>
          <a:xfrm flipV="1">
            <a:off x="4059102" y="2241291"/>
            <a:ext cx="0" cy="7328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46E1E9F-FE7D-D51D-A4A0-821B8AE778EC}"/>
              </a:ext>
            </a:extLst>
          </p:cNvPr>
          <p:cNvCxnSpPr>
            <a:cxnSpLocks/>
          </p:cNvCxnSpPr>
          <p:nvPr/>
        </p:nvCxnSpPr>
        <p:spPr>
          <a:xfrm flipH="1">
            <a:off x="3565705" y="2241291"/>
            <a:ext cx="52197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AE1E8B-41F8-3917-656D-868FBB38D026}"/>
              </a:ext>
            </a:extLst>
          </p:cNvPr>
          <p:cNvCxnSpPr>
            <a:cxnSpLocks/>
          </p:cNvCxnSpPr>
          <p:nvPr/>
        </p:nvCxnSpPr>
        <p:spPr>
          <a:xfrm flipV="1">
            <a:off x="3590080" y="2241291"/>
            <a:ext cx="1" cy="1364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6E73F6A-8B3A-8A05-8106-21892103E7B1}"/>
              </a:ext>
            </a:extLst>
          </p:cNvPr>
          <p:cNvCxnSpPr>
            <a:cxnSpLocks/>
          </p:cNvCxnSpPr>
          <p:nvPr/>
        </p:nvCxnSpPr>
        <p:spPr>
          <a:xfrm>
            <a:off x="3440977" y="2377704"/>
            <a:ext cx="28027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78D68BF-19B0-8A3B-2B5D-42000A52C392}"/>
              </a:ext>
            </a:extLst>
          </p:cNvPr>
          <p:cNvCxnSpPr>
            <a:cxnSpLocks/>
          </p:cNvCxnSpPr>
          <p:nvPr/>
        </p:nvCxnSpPr>
        <p:spPr>
          <a:xfrm>
            <a:off x="3527340" y="2477095"/>
            <a:ext cx="119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7BDB99A-2C06-7D4C-5377-FAD27B300960}"/>
              </a:ext>
            </a:extLst>
          </p:cNvPr>
          <p:cNvCxnSpPr>
            <a:cxnSpLocks/>
          </p:cNvCxnSpPr>
          <p:nvPr/>
        </p:nvCxnSpPr>
        <p:spPr>
          <a:xfrm flipV="1">
            <a:off x="4402515" y="2241291"/>
            <a:ext cx="9010" cy="97252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5D063D-2F60-8719-BFD3-F7B72BB82485}"/>
              </a:ext>
            </a:extLst>
          </p:cNvPr>
          <p:cNvSpPr txBox="1"/>
          <p:nvPr/>
        </p:nvSpPr>
        <p:spPr>
          <a:xfrm>
            <a:off x="4137436" y="193064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3V3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1CF6C4E-D65E-616E-ED9A-B8B9DD0A2224}"/>
              </a:ext>
            </a:extLst>
          </p:cNvPr>
          <p:cNvCxnSpPr>
            <a:cxnSpLocks/>
          </p:cNvCxnSpPr>
          <p:nvPr/>
        </p:nvCxnSpPr>
        <p:spPr>
          <a:xfrm flipH="1" flipV="1">
            <a:off x="4420536" y="2260036"/>
            <a:ext cx="114300" cy="15596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04F3C3-2530-4CC1-310D-3200B5D6879B}"/>
              </a:ext>
            </a:extLst>
          </p:cNvPr>
          <p:cNvCxnSpPr>
            <a:cxnSpLocks/>
          </p:cNvCxnSpPr>
          <p:nvPr/>
        </p:nvCxnSpPr>
        <p:spPr>
          <a:xfrm flipV="1">
            <a:off x="4291510" y="2260036"/>
            <a:ext cx="111005" cy="15596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19CDC29-2440-EEAB-6A7D-BC90C62EB671}"/>
              </a:ext>
            </a:extLst>
          </p:cNvPr>
          <p:cNvSpPr txBox="1"/>
          <p:nvPr/>
        </p:nvSpPr>
        <p:spPr>
          <a:xfrm>
            <a:off x="5741108" y="5575618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GND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71D508-E78A-578E-C7D3-79CCF35FD017}"/>
              </a:ext>
            </a:extLst>
          </p:cNvPr>
          <p:cNvCxnSpPr>
            <a:cxnSpLocks/>
          </p:cNvCxnSpPr>
          <p:nvPr/>
        </p:nvCxnSpPr>
        <p:spPr>
          <a:xfrm flipV="1">
            <a:off x="6081105" y="5880917"/>
            <a:ext cx="0" cy="32188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FC25813-C32A-AFFD-28FC-FA00FCBD5BD7}"/>
              </a:ext>
            </a:extLst>
          </p:cNvPr>
          <p:cNvCxnSpPr>
            <a:cxnSpLocks/>
          </p:cNvCxnSpPr>
          <p:nvPr/>
        </p:nvCxnSpPr>
        <p:spPr>
          <a:xfrm>
            <a:off x="5932002" y="6202802"/>
            <a:ext cx="28027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B9C27D-D2C0-5C8E-875C-48B9D1C174FB}"/>
              </a:ext>
            </a:extLst>
          </p:cNvPr>
          <p:cNvCxnSpPr>
            <a:cxnSpLocks/>
          </p:cNvCxnSpPr>
          <p:nvPr/>
        </p:nvCxnSpPr>
        <p:spPr>
          <a:xfrm>
            <a:off x="6018365" y="6302193"/>
            <a:ext cx="119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FFA7233-6373-A03E-61CC-B90540FB9A36}"/>
              </a:ext>
            </a:extLst>
          </p:cNvPr>
          <p:cNvSpPr txBox="1"/>
          <p:nvPr/>
        </p:nvSpPr>
        <p:spPr>
          <a:xfrm>
            <a:off x="5739626" y="2071116"/>
            <a:ext cx="648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VCC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610155-97E1-6E13-7DC3-4EB88F4EC291}"/>
              </a:ext>
            </a:extLst>
          </p:cNvPr>
          <p:cNvCxnSpPr>
            <a:cxnSpLocks/>
          </p:cNvCxnSpPr>
          <p:nvPr/>
        </p:nvCxnSpPr>
        <p:spPr>
          <a:xfrm flipV="1">
            <a:off x="6081105" y="1669226"/>
            <a:ext cx="0" cy="44668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9834975-7FE1-326C-5DC6-62628D675462}"/>
              </a:ext>
            </a:extLst>
          </p:cNvPr>
          <p:cNvSpPr txBox="1"/>
          <p:nvPr/>
        </p:nvSpPr>
        <p:spPr>
          <a:xfrm>
            <a:off x="5864475" y="1364072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5V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09B60CA-A82D-D951-8BA9-757A44F51719}"/>
              </a:ext>
            </a:extLst>
          </p:cNvPr>
          <p:cNvCxnSpPr>
            <a:cxnSpLocks/>
          </p:cNvCxnSpPr>
          <p:nvPr/>
        </p:nvCxnSpPr>
        <p:spPr>
          <a:xfrm flipH="1" flipV="1">
            <a:off x="6090116" y="1687971"/>
            <a:ext cx="114300" cy="15596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CA65409-B073-09BB-FA78-6C5DE8A4EC08}"/>
              </a:ext>
            </a:extLst>
          </p:cNvPr>
          <p:cNvCxnSpPr>
            <a:cxnSpLocks/>
          </p:cNvCxnSpPr>
          <p:nvPr/>
        </p:nvCxnSpPr>
        <p:spPr>
          <a:xfrm flipV="1">
            <a:off x="5961090" y="1687971"/>
            <a:ext cx="111005" cy="15596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92E19368-59D2-9D00-7B2F-332ACC2AAB0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20829" r="19585"/>
          <a:stretch/>
        </p:blipFill>
        <p:spPr>
          <a:xfrm>
            <a:off x="7434745" y="4518001"/>
            <a:ext cx="564627" cy="637680"/>
          </a:xfrm>
          <a:prstGeom prst="rect">
            <a:avLst/>
          </a:prstGeom>
        </p:spPr>
      </p:pic>
      <p:pic>
        <p:nvPicPr>
          <p:cNvPr id="36" name="Picture 4">
            <a:extLst>
              <a:ext uri="{FF2B5EF4-FFF2-40B4-BE49-F238E27FC236}">
                <a16:creationId xmlns:a16="http://schemas.microsoft.com/office/drawing/2014/main" id="{A9C46B44-5B94-43A2-968C-CB1E3FFD1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860" y="4819407"/>
            <a:ext cx="762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09A4989-DA3C-8B5F-AB62-F7AF115DFE3F}"/>
              </a:ext>
            </a:extLst>
          </p:cNvPr>
          <p:cNvCxnSpPr>
            <a:cxnSpLocks/>
          </p:cNvCxnSpPr>
          <p:nvPr/>
        </p:nvCxnSpPr>
        <p:spPr>
          <a:xfrm flipV="1">
            <a:off x="8539492" y="4964204"/>
            <a:ext cx="0" cy="8541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7C5A2BD-E8C8-E005-DBDC-E4A98FD4E339}"/>
              </a:ext>
            </a:extLst>
          </p:cNvPr>
          <p:cNvCxnSpPr>
            <a:cxnSpLocks/>
          </p:cNvCxnSpPr>
          <p:nvPr/>
        </p:nvCxnSpPr>
        <p:spPr>
          <a:xfrm>
            <a:off x="8390389" y="5818368"/>
            <a:ext cx="28027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4C42B7F-9EE6-22E1-44B0-658680F2F583}"/>
              </a:ext>
            </a:extLst>
          </p:cNvPr>
          <p:cNvCxnSpPr>
            <a:cxnSpLocks/>
          </p:cNvCxnSpPr>
          <p:nvPr/>
        </p:nvCxnSpPr>
        <p:spPr>
          <a:xfrm>
            <a:off x="8476752" y="5917759"/>
            <a:ext cx="119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A7CEE02-DDF2-5C86-085F-44F02B9482D9}"/>
              </a:ext>
            </a:extLst>
          </p:cNvPr>
          <p:cNvSpPr txBox="1"/>
          <p:nvPr/>
        </p:nvSpPr>
        <p:spPr>
          <a:xfrm>
            <a:off x="8575364" y="4794214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Led 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4AE9707-3455-4CF8-733B-4A177FBC9DA3}"/>
              </a:ext>
            </a:extLst>
          </p:cNvPr>
          <p:cNvSpPr txBox="1"/>
          <p:nvPr/>
        </p:nvSpPr>
        <p:spPr>
          <a:xfrm>
            <a:off x="8575364" y="5281971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Led 2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A9E56C7-7F73-EFA8-401B-8756AE98B665}"/>
              </a:ext>
            </a:extLst>
          </p:cNvPr>
          <p:cNvCxnSpPr>
            <a:cxnSpLocks/>
          </p:cNvCxnSpPr>
          <p:nvPr/>
        </p:nvCxnSpPr>
        <p:spPr>
          <a:xfrm>
            <a:off x="7175093" y="4964204"/>
            <a:ext cx="2711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A321D9F-628C-78DC-C184-1EE7ADA48ED7}"/>
              </a:ext>
            </a:extLst>
          </p:cNvPr>
          <p:cNvSpPr txBox="1"/>
          <p:nvPr/>
        </p:nvSpPr>
        <p:spPr>
          <a:xfrm>
            <a:off x="6596449" y="477245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P1.0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3DC7CF-00C7-FE45-20B0-477A409AB727}"/>
              </a:ext>
            </a:extLst>
          </p:cNvPr>
          <p:cNvSpPr txBox="1"/>
          <p:nvPr/>
        </p:nvSpPr>
        <p:spPr>
          <a:xfrm>
            <a:off x="3250322" y="326858"/>
            <a:ext cx="56271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Buckley Jenson Project 2</a:t>
            </a:r>
          </a:p>
        </p:txBody>
      </p:sp>
    </p:spTree>
    <p:extLst>
      <p:ext uri="{BB962C8B-B14F-4D97-AF65-F5344CB8AC3E}">
        <p14:creationId xmlns:p14="http://schemas.microsoft.com/office/powerpoint/2010/main" val="1361865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22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Buckley, Peter</dc:creator>
  <cp:lastModifiedBy>Buckley, Peter</cp:lastModifiedBy>
  <cp:revision>1</cp:revision>
  <dcterms:created xsi:type="dcterms:W3CDTF">2025-02-06T18:02:41Z</dcterms:created>
  <dcterms:modified xsi:type="dcterms:W3CDTF">2025-02-06T18:10:22Z</dcterms:modified>
</cp:coreProperties>
</file>