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8" r:id="rId5"/>
    <p:sldId id="270" r:id="rId6"/>
    <p:sldId id="271" r:id="rId7"/>
    <p:sldId id="269" r:id="rId8"/>
    <p:sldId id="259" r:id="rId9"/>
    <p:sldId id="265" r:id="rId10"/>
    <p:sldId id="260" r:id="rId11"/>
    <p:sldId id="261" r:id="rId12"/>
    <p:sldId id="266" r:id="rId13"/>
    <p:sldId id="264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36B647-798F-5655-D455-0A15D3691177}" v="942" dt="2025-02-25T17:12:45.875"/>
    <p1510:client id="{9AC267E4-08EC-494A-8B8D-4DA18F89B88C}" v="64" dt="2025-02-25T17:22:09.429"/>
    <p1510:client id="{FFF14CDC-D935-A4A1-81EA-54DEDDEACEC3}" v="63" vWet="64" dt="2025-02-25T17:21:45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>
        <p:scale>
          <a:sx n="70" d="100"/>
          <a:sy n="70" d="100"/>
        </p:scale>
        <p:origin x="6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FFF14CDC-D935-A4A1-81EA-54DEDDEACEC3}"/>
    <pc:docChg chg="modSld">
      <pc:chgData name="Guest User" userId="" providerId="Windows Live" clId="Web-{FFF14CDC-D935-A4A1-81EA-54DEDDEACEC3}" dt="2025-02-25T17:21:44.092" v="62" actId="20577"/>
      <pc:docMkLst>
        <pc:docMk/>
      </pc:docMkLst>
      <pc:sldChg chg="modSp">
        <pc:chgData name="Guest User" userId="" providerId="Windows Live" clId="Web-{FFF14CDC-D935-A4A1-81EA-54DEDDEACEC3}" dt="2025-02-25T17:21:44.092" v="62" actId="20577"/>
        <pc:sldMkLst>
          <pc:docMk/>
          <pc:sldMk cId="1197802109" sldId="265"/>
        </pc:sldMkLst>
        <pc:spChg chg="mod">
          <ac:chgData name="Guest User" userId="" providerId="Windows Live" clId="Web-{FFF14CDC-D935-A4A1-81EA-54DEDDEACEC3}" dt="2025-02-25T17:21:44.092" v="62" actId="20577"/>
          <ac:spMkLst>
            <pc:docMk/>
            <pc:sldMk cId="1197802109" sldId="265"/>
            <ac:spMk id="2" creationId="{352CC257-4BC0-3224-16BA-01B1BC24B574}"/>
          </ac:spMkLst>
        </pc:spChg>
      </pc:sldChg>
      <pc:sldChg chg="addSp delSp modSp">
        <pc:chgData name="Guest User" userId="" providerId="Windows Live" clId="Web-{FFF14CDC-D935-A4A1-81EA-54DEDDEACEC3}" dt="2025-02-25T17:17:00.602" v="21" actId="1076"/>
        <pc:sldMkLst>
          <pc:docMk/>
          <pc:sldMk cId="1134819499" sldId="270"/>
        </pc:sldMkLst>
        <pc:spChg chg="mod">
          <ac:chgData name="Guest User" userId="" providerId="Windows Live" clId="Web-{FFF14CDC-D935-A4A1-81EA-54DEDDEACEC3}" dt="2025-02-25T17:17:00.602" v="21" actId="1076"/>
          <ac:spMkLst>
            <pc:docMk/>
            <pc:sldMk cId="1134819499" sldId="270"/>
            <ac:spMk id="2" creationId="{60B508EE-FA88-5020-16FF-EB0220B6A686}"/>
          </ac:spMkLst>
        </pc:spChg>
        <pc:spChg chg="del">
          <ac:chgData name="Guest User" userId="" providerId="Windows Live" clId="Web-{FFF14CDC-D935-A4A1-81EA-54DEDDEACEC3}" dt="2025-02-25T17:15:06.609" v="5"/>
          <ac:spMkLst>
            <pc:docMk/>
            <pc:sldMk cId="1134819499" sldId="270"/>
            <ac:spMk id="87" creationId="{2437C4A8-8E3A-4ADA-93B9-64737CE1ABB1}"/>
          </ac:spMkLst>
        </pc:spChg>
        <pc:spChg chg="del">
          <ac:chgData name="Guest User" userId="" providerId="Windows Live" clId="Web-{FFF14CDC-D935-A4A1-81EA-54DEDDEACEC3}" dt="2025-02-25T17:15:06.609" v="5"/>
          <ac:spMkLst>
            <pc:docMk/>
            <pc:sldMk cId="1134819499" sldId="270"/>
            <ac:spMk id="88" creationId="{A173122F-D466-4F08-90FA-0038F7AC214A}"/>
          </ac:spMkLst>
        </pc:spChg>
        <pc:spChg chg="del">
          <ac:chgData name="Guest User" userId="" providerId="Windows Live" clId="Web-{FFF14CDC-D935-A4A1-81EA-54DEDDEACEC3}" dt="2025-02-25T17:15:06.609" v="5"/>
          <ac:spMkLst>
            <pc:docMk/>
            <pc:sldMk cId="1134819499" sldId="270"/>
            <ac:spMk id="90" creationId="{27D6616B-CA16-4E7A-AD49-69268088A5C7}"/>
          </ac:spMkLst>
        </pc:spChg>
        <pc:spChg chg="add">
          <ac:chgData name="Guest User" userId="" providerId="Windows Live" clId="Web-{FFF14CDC-D935-A4A1-81EA-54DEDDEACEC3}" dt="2025-02-25T17:15:06.609" v="5"/>
          <ac:spMkLst>
            <pc:docMk/>
            <pc:sldMk cId="1134819499" sldId="270"/>
            <ac:spMk id="128" creationId="{2437C4A8-8E3A-4ADA-93B9-64737CE1ABB1}"/>
          </ac:spMkLst>
        </pc:spChg>
        <pc:spChg chg="add">
          <ac:chgData name="Guest User" userId="" providerId="Windows Live" clId="Web-{FFF14CDC-D935-A4A1-81EA-54DEDDEACEC3}" dt="2025-02-25T17:15:06.609" v="5"/>
          <ac:spMkLst>
            <pc:docMk/>
            <pc:sldMk cId="1134819499" sldId="270"/>
            <ac:spMk id="130" creationId="{A173122F-D466-4F08-90FA-0038F7AC214A}"/>
          </ac:spMkLst>
        </pc:spChg>
        <pc:spChg chg="add del">
          <ac:chgData name="Guest User" userId="" providerId="Windows Live" clId="Web-{FFF14CDC-D935-A4A1-81EA-54DEDDEACEC3}" dt="2025-02-25T17:16:22.130" v="15"/>
          <ac:spMkLst>
            <pc:docMk/>
            <pc:sldMk cId="1134819499" sldId="270"/>
            <ac:spMk id="165" creationId="{F952A221-69C2-46B3-890D-354CA5961656}"/>
          </ac:spMkLst>
        </pc:spChg>
        <pc:grpChg chg="del">
          <ac:chgData name="Guest User" userId="" providerId="Windows Live" clId="Web-{FFF14CDC-D935-A4A1-81EA-54DEDDEACEC3}" dt="2025-02-25T17:15:06.609" v="5"/>
          <ac:grpSpMkLst>
            <pc:docMk/>
            <pc:sldMk cId="1134819499" sldId="270"/>
            <ac:grpSpMk id="89" creationId="{371201FD-B9B8-44FB-827C-2B72B2C61B68}"/>
          </ac:grpSpMkLst>
        </pc:grpChg>
        <pc:grpChg chg="add">
          <ac:chgData name="Guest User" userId="" providerId="Windows Live" clId="Web-{FFF14CDC-D935-A4A1-81EA-54DEDDEACEC3}" dt="2025-02-25T17:15:06.609" v="5"/>
          <ac:grpSpMkLst>
            <pc:docMk/>
            <pc:sldMk cId="1134819499" sldId="270"/>
            <ac:grpSpMk id="132" creationId="{B19EC7B8-C390-4F1B-8960-E6D32451033C}"/>
          </ac:grpSpMkLst>
        </pc:grpChg>
        <pc:picChg chg="del mod">
          <ac:chgData name="Guest User" userId="" providerId="Windows Live" clId="Web-{FFF14CDC-D935-A4A1-81EA-54DEDDEACEC3}" dt="2025-02-25T17:14:53.858" v="1"/>
          <ac:picMkLst>
            <pc:docMk/>
            <pc:sldMk cId="1134819499" sldId="270"/>
            <ac:picMk id="3" creationId="{E3ED1EF1-15B2-7EDE-B296-2DF553A0FE55}"/>
          </ac:picMkLst>
        </pc:picChg>
        <pc:picChg chg="add del mod">
          <ac:chgData name="Guest User" userId="" providerId="Windows Live" clId="Web-{FFF14CDC-D935-A4A1-81EA-54DEDDEACEC3}" dt="2025-02-25T17:15:15.735" v="6"/>
          <ac:picMkLst>
            <pc:docMk/>
            <pc:sldMk cId="1134819499" sldId="270"/>
            <ac:picMk id="4" creationId="{C6C53551-6A9C-ECE0-08A4-2F55C75AA575}"/>
          </ac:picMkLst>
        </pc:picChg>
        <pc:picChg chg="add mod ord">
          <ac:chgData name="Guest User" userId="" providerId="Windows Live" clId="Web-{FFF14CDC-D935-A4A1-81EA-54DEDDEACEC3}" dt="2025-02-25T17:16:56.821" v="20" actId="14100"/>
          <ac:picMkLst>
            <pc:docMk/>
            <pc:sldMk cId="1134819499" sldId="270"/>
            <ac:picMk id="5" creationId="{63BB17D3-D07F-8A1D-248D-6F3512979871}"/>
          </ac:picMkLst>
        </pc:picChg>
      </pc:sldChg>
    </pc:docChg>
  </pc:docChgLst>
  <pc:docChgLst>
    <pc:chgData name="Beau Coburn" userId="4ccd4ea155d74e16" providerId="LiveId" clId="{9AC267E4-08EC-494A-8B8D-4DA18F89B88C}"/>
    <pc:docChg chg="undo custSel addSld modSld">
      <pc:chgData name="Beau Coburn" userId="4ccd4ea155d74e16" providerId="LiveId" clId="{9AC267E4-08EC-494A-8B8D-4DA18F89B88C}" dt="2025-02-25T17:22:09.429" v="2246" actId="1076"/>
      <pc:docMkLst>
        <pc:docMk/>
      </pc:docMkLst>
      <pc:sldChg chg="modSp mod">
        <pc:chgData name="Beau Coburn" userId="4ccd4ea155d74e16" providerId="LiveId" clId="{9AC267E4-08EC-494A-8B8D-4DA18F89B88C}" dt="2025-02-25T02:09:15.372" v="437" actId="20577"/>
        <pc:sldMkLst>
          <pc:docMk/>
          <pc:sldMk cId="1774160471" sldId="257"/>
        </pc:sldMkLst>
        <pc:spChg chg="mod">
          <ac:chgData name="Beau Coburn" userId="4ccd4ea155d74e16" providerId="LiveId" clId="{9AC267E4-08EC-494A-8B8D-4DA18F89B88C}" dt="2025-02-25T02:02:31.840" v="7" actId="20577"/>
          <ac:spMkLst>
            <pc:docMk/>
            <pc:sldMk cId="1774160471" sldId="257"/>
            <ac:spMk id="2" creationId="{E26C6D4C-26A8-311A-0929-8882203FEBE8}"/>
          </ac:spMkLst>
        </pc:spChg>
        <pc:spChg chg="mod">
          <ac:chgData name="Beau Coburn" userId="4ccd4ea155d74e16" providerId="LiveId" clId="{9AC267E4-08EC-494A-8B8D-4DA18F89B88C}" dt="2025-02-25T02:09:15.372" v="437" actId="20577"/>
          <ac:spMkLst>
            <pc:docMk/>
            <pc:sldMk cId="1774160471" sldId="257"/>
            <ac:spMk id="3" creationId="{9EBE7609-98EB-8C57-EE26-1747AF768AC6}"/>
          </ac:spMkLst>
        </pc:spChg>
      </pc:sldChg>
      <pc:sldChg chg="addSp delSp modSp new mod setBg addAnim">
        <pc:chgData name="Beau Coburn" userId="4ccd4ea155d74e16" providerId="LiveId" clId="{9AC267E4-08EC-494A-8B8D-4DA18F89B88C}" dt="2025-02-25T05:06:11.997" v="2184" actId="20577"/>
        <pc:sldMkLst>
          <pc:docMk/>
          <pc:sldMk cId="520685251" sldId="258"/>
        </pc:sldMkLst>
        <pc:spChg chg="mod ord">
          <ac:chgData name="Beau Coburn" userId="4ccd4ea155d74e16" providerId="LiveId" clId="{9AC267E4-08EC-494A-8B8D-4DA18F89B88C}" dt="2025-02-25T05:06:11.997" v="2184" actId="20577"/>
          <ac:spMkLst>
            <pc:docMk/>
            <pc:sldMk cId="520685251" sldId="258"/>
            <ac:spMk id="2" creationId="{B1FE78BB-7D9A-A229-B4A1-4BCC962BBB93}"/>
          </ac:spMkLst>
        </pc:spChg>
        <pc:spChg chg="del mod">
          <ac:chgData name="Beau Coburn" userId="4ccd4ea155d74e16" providerId="LiveId" clId="{9AC267E4-08EC-494A-8B8D-4DA18F89B88C}" dt="2025-02-25T04:35:48.654" v="2152"/>
          <ac:spMkLst>
            <pc:docMk/>
            <pc:sldMk cId="520685251" sldId="258"/>
            <ac:spMk id="3" creationId="{8BB055E4-B51F-CE91-F802-513819725599}"/>
          </ac:spMkLst>
        </pc:spChg>
        <pc:spChg chg="add mod">
          <ac:chgData name="Beau Coburn" userId="4ccd4ea155d74e16" providerId="LiveId" clId="{9AC267E4-08EC-494A-8B8D-4DA18F89B88C}" dt="2025-02-25T05:05:41.031" v="2180" actId="26606"/>
          <ac:spMkLst>
            <pc:docMk/>
            <pc:sldMk cId="520685251" sldId="258"/>
            <ac:spMk id="8" creationId="{D5EAA3A5-AE26-B1FB-4CBF-1A7C7F0F7F66}"/>
          </ac:spMkLst>
        </pc:spChg>
        <pc:spChg chg="add del">
          <ac:chgData name="Beau Coburn" userId="4ccd4ea155d74e16" providerId="LiveId" clId="{9AC267E4-08EC-494A-8B8D-4DA18F89B88C}" dt="2025-02-25T05:05:41.031" v="2180" actId="26606"/>
          <ac:spMkLst>
            <pc:docMk/>
            <pc:sldMk cId="520685251" sldId="258"/>
            <ac:spMk id="11" creationId="{1C582B07-D0F0-4B6B-A5D9-D2F192CB3A4E}"/>
          </ac:spMkLst>
        </pc:spChg>
        <pc:spChg chg="add del">
          <ac:chgData name="Beau Coburn" userId="4ccd4ea155d74e16" providerId="LiveId" clId="{9AC267E4-08EC-494A-8B8D-4DA18F89B88C}" dt="2025-02-25T04:36:03.995" v="2154" actId="26606"/>
          <ac:spMkLst>
            <pc:docMk/>
            <pc:sldMk cId="520685251" sldId="258"/>
            <ac:spMk id="42" creationId="{2437C4A8-8E3A-4ADA-93B9-64737CE1ABB1}"/>
          </ac:spMkLst>
        </pc:spChg>
        <pc:spChg chg="add del">
          <ac:chgData name="Beau Coburn" userId="4ccd4ea155d74e16" providerId="LiveId" clId="{9AC267E4-08EC-494A-8B8D-4DA18F89B88C}" dt="2025-02-25T04:36:03.995" v="2154" actId="26606"/>
          <ac:spMkLst>
            <pc:docMk/>
            <pc:sldMk cId="520685251" sldId="258"/>
            <ac:spMk id="44" creationId="{4E1EF4E8-5513-4BF5-BC41-04645281C672}"/>
          </ac:spMkLst>
        </pc:spChg>
        <pc:spChg chg="add del">
          <ac:chgData name="Beau Coburn" userId="4ccd4ea155d74e16" providerId="LiveId" clId="{9AC267E4-08EC-494A-8B8D-4DA18F89B88C}" dt="2025-02-25T04:36:03.995" v="2154" actId="26606"/>
          <ac:spMkLst>
            <pc:docMk/>
            <pc:sldMk cId="520685251" sldId="258"/>
            <ac:spMk id="79" creationId="{00FA6579-9606-4A7A-8519-FBED9C6FAA91}"/>
          </ac:spMkLst>
        </pc:spChg>
        <pc:spChg chg="add del">
          <ac:chgData name="Beau Coburn" userId="4ccd4ea155d74e16" providerId="LiveId" clId="{9AC267E4-08EC-494A-8B8D-4DA18F89B88C}" dt="2025-02-25T05:05:41.031" v="2180" actId="26606"/>
          <ac:spMkLst>
            <pc:docMk/>
            <pc:sldMk cId="520685251" sldId="258"/>
            <ac:spMk id="83" creationId="{3C541D4F-11C2-4F36-B2A3-AB9028F2A078}"/>
          </ac:spMkLst>
        </pc:spChg>
        <pc:spChg chg="add">
          <ac:chgData name="Beau Coburn" userId="4ccd4ea155d74e16" providerId="LiveId" clId="{9AC267E4-08EC-494A-8B8D-4DA18F89B88C}" dt="2025-02-25T05:05:41.031" v="2180" actId="26606"/>
          <ac:spMkLst>
            <pc:docMk/>
            <pc:sldMk cId="520685251" sldId="258"/>
            <ac:spMk id="121" creationId="{2437C4A8-8E3A-4ADA-93B9-64737CE1ABB1}"/>
          </ac:spMkLst>
        </pc:spChg>
        <pc:spChg chg="add">
          <ac:chgData name="Beau Coburn" userId="4ccd4ea155d74e16" providerId="LiveId" clId="{9AC267E4-08EC-494A-8B8D-4DA18F89B88C}" dt="2025-02-25T05:05:41.031" v="2180" actId="26606"/>
          <ac:spMkLst>
            <pc:docMk/>
            <pc:sldMk cId="520685251" sldId="258"/>
            <ac:spMk id="123" creationId="{BA6285CA-6AFA-4F27-AFB5-1B32CDE09B1A}"/>
          </ac:spMkLst>
        </pc:spChg>
        <pc:spChg chg="add">
          <ac:chgData name="Beau Coburn" userId="4ccd4ea155d74e16" providerId="LiveId" clId="{9AC267E4-08EC-494A-8B8D-4DA18F89B88C}" dt="2025-02-25T05:05:41.031" v="2180" actId="26606"/>
          <ac:spMkLst>
            <pc:docMk/>
            <pc:sldMk cId="520685251" sldId="258"/>
            <ac:spMk id="158" creationId="{A7050958-138C-4DA8-9DF5-1A9D65C19168}"/>
          </ac:spMkLst>
        </pc:spChg>
        <pc:grpChg chg="add del">
          <ac:chgData name="Beau Coburn" userId="4ccd4ea155d74e16" providerId="LiveId" clId="{9AC267E4-08EC-494A-8B8D-4DA18F89B88C}" dt="2025-02-25T04:36:03.995" v="2154" actId="26606"/>
          <ac:grpSpMkLst>
            <pc:docMk/>
            <pc:sldMk cId="520685251" sldId="258"/>
            <ac:grpSpMk id="9" creationId="{748618E9-EE2D-4864-9EEE-58939BD4FBBA}"/>
          </ac:grpSpMkLst>
        </pc:grpChg>
        <pc:grpChg chg="add">
          <ac:chgData name="Beau Coburn" userId="4ccd4ea155d74e16" providerId="LiveId" clId="{9AC267E4-08EC-494A-8B8D-4DA18F89B88C}" dt="2025-02-25T04:36:03.995" v="2155" actId="26606"/>
          <ac:grpSpMkLst>
            <pc:docMk/>
            <pc:sldMk cId="520685251" sldId="258"/>
            <ac:grpSpMk id="13" creationId="{5591A4A5-C00F-4B45-9735-FD2841BF348B}"/>
          </ac:grpSpMkLst>
        </pc:grpChg>
        <pc:grpChg chg="add del">
          <ac:chgData name="Beau Coburn" userId="4ccd4ea155d74e16" providerId="LiveId" clId="{9AC267E4-08EC-494A-8B8D-4DA18F89B88C}" dt="2025-02-25T04:36:03.995" v="2154" actId="26606"/>
          <ac:grpSpMkLst>
            <pc:docMk/>
            <pc:sldMk cId="520685251" sldId="258"/>
            <ac:grpSpMk id="46" creationId="{0854B02B-0B9C-4F1C-AA77-810192994456}"/>
          </ac:grpSpMkLst>
        </pc:grpChg>
        <pc:grpChg chg="add">
          <ac:chgData name="Beau Coburn" userId="4ccd4ea155d74e16" providerId="LiveId" clId="{9AC267E4-08EC-494A-8B8D-4DA18F89B88C}" dt="2025-02-25T05:05:41.031" v="2180" actId="26606"/>
          <ac:grpSpMkLst>
            <pc:docMk/>
            <pc:sldMk cId="520685251" sldId="258"/>
            <ac:grpSpMk id="88" creationId="{748618E9-EE2D-4864-9EEE-58939BD4FBBA}"/>
          </ac:grpSpMkLst>
        </pc:grpChg>
        <pc:grpChg chg="add">
          <ac:chgData name="Beau Coburn" userId="4ccd4ea155d74e16" providerId="LiveId" clId="{9AC267E4-08EC-494A-8B8D-4DA18F89B88C}" dt="2025-02-25T05:05:41.031" v="2180" actId="26606"/>
          <ac:grpSpMkLst>
            <pc:docMk/>
            <pc:sldMk cId="520685251" sldId="258"/>
            <ac:grpSpMk id="125" creationId="{7CC099DD-8E7F-4878-A418-76859A85E971}"/>
          </ac:grpSpMkLst>
        </pc:grpChg>
        <pc:picChg chg="add mod ord">
          <ac:chgData name="Beau Coburn" userId="4ccd4ea155d74e16" providerId="LiveId" clId="{9AC267E4-08EC-494A-8B8D-4DA18F89B88C}" dt="2025-02-25T05:05:57.366" v="2183" actId="1076"/>
          <ac:picMkLst>
            <pc:docMk/>
            <pc:sldMk cId="520685251" sldId="258"/>
            <ac:picMk id="4" creationId="{7F639C77-6038-F8B6-3644-03B0BBD17300}"/>
          </ac:picMkLst>
        </pc:picChg>
      </pc:sldChg>
      <pc:sldChg chg="addSp delSp modSp new mod">
        <pc:chgData name="Beau Coburn" userId="4ccd4ea155d74e16" providerId="LiveId" clId="{9AC267E4-08EC-494A-8B8D-4DA18F89B88C}" dt="2025-02-25T04:35:44.570" v="2151" actId="478"/>
        <pc:sldMkLst>
          <pc:docMk/>
          <pc:sldMk cId="3026768786" sldId="259"/>
        </pc:sldMkLst>
        <pc:spChg chg="mod">
          <ac:chgData name="Beau Coburn" userId="4ccd4ea155d74e16" providerId="LiveId" clId="{9AC267E4-08EC-494A-8B8D-4DA18F89B88C}" dt="2025-02-25T02:46:43.313" v="478" actId="20577"/>
          <ac:spMkLst>
            <pc:docMk/>
            <pc:sldMk cId="3026768786" sldId="259"/>
            <ac:spMk id="2" creationId="{965C67B9-EA4C-A11E-3788-B0F9D85C38DF}"/>
          </ac:spMkLst>
        </pc:spChg>
        <pc:spChg chg="del">
          <ac:chgData name="Beau Coburn" userId="4ccd4ea155d74e16" providerId="LiveId" clId="{9AC267E4-08EC-494A-8B8D-4DA18F89B88C}" dt="2025-02-25T04:35:20.884" v="2144" actId="931"/>
          <ac:spMkLst>
            <pc:docMk/>
            <pc:sldMk cId="3026768786" sldId="259"/>
            <ac:spMk id="3" creationId="{B414C839-9837-F81A-9FD3-9C6DDC16FFE0}"/>
          </ac:spMkLst>
        </pc:spChg>
        <pc:spChg chg="add del mod">
          <ac:chgData name="Beau Coburn" userId="4ccd4ea155d74e16" providerId="LiveId" clId="{9AC267E4-08EC-494A-8B8D-4DA18F89B88C}" dt="2025-02-25T04:35:35.959" v="2148" actId="931"/>
          <ac:spMkLst>
            <pc:docMk/>
            <pc:sldMk cId="3026768786" sldId="259"/>
            <ac:spMk id="7" creationId="{CF1E07E2-1FE9-1986-DF79-3B2557C5E029}"/>
          </ac:spMkLst>
        </pc:spChg>
        <pc:spChg chg="add mod">
          <ac:chgData name="Beau Coburn" userId="4ccd4ea155d74e16" providerId="LiveId" clId="{9AC267E4-08EC-494A-8B8D-4DA18F89B88C}" dt="2025-02-25T04:35:44.570" v="2151" actId="478"/>
          <ac:spMkLst>
            <pc:docMk/>
            <pc:sldMk cId="3026768786" sldId="259"/>
            <ac:spMk id="11" creationId="{20A0F048-0648-EF87-812F-BD04F52118CB}"/>
          </ac:spMkLst>
        </pc:spChg>
        <pc:picChg chg="add del mod">
          <ac:chgData name="Beau Coburn" userId="4ccd4ea155d74e16" providerId="LiveId" clId="{9AC267E4-08EC-494A-8B8D-4DA18F89B88C}" dt="2025-02-25T04:35:24.167" v="2147" actId="478"/>
          <ac:picMkLst>
            <pc:docMk/>
            <pc:sldMk cId="3026768786" sldId="259"/>
            <ac:picMk id="5" creationId="{576B32BB-9630-FE6B-3FA1-DC3044B3F65E}"/>
          </ac:picMkLst>
        </pc:picChg>
        <pc:picChg chg="add del mod">
          <ac:chgData name="Beau Coburn" userId="4ccd4ea155d74e16" providerId="LiveId" clId="{9AC267E4-08EC-494A-8B8D-4DA18F89B88C}" dt="2025-02-25T04:35:44.570" v="2151" actId="478"/>
          <ac:picMkLst>
            <pc:docMk/>
            <pc:sldMk cId="3026768786" sldId="259"/>
            <ac:picMk id="9" creationId="{9B44E7E0-50DB-400E-B9F7-3682B97399F4}"/>
          </ac:picMkLst>
        </pc:picChg>
      </pc:sldChg>
      <pc:sldChg chg="addSp modSp new mod">
        <pc:chgData name="Beau Coburn" userId="4ccd4ea155d74e16" providerId="LiveId" clId="{9AC267E4-08EC-494A-8B8D-4DA18F89B88C}" dt="2025-02-25T16:36:24.226" v="2208" actId="1076"/>
        <pc:sldMkLst>
          <pc:docMk/>
          <pc:sldMk cId="367237190" sldId="260"/>
        </pc:sldMkLst>
        <pc:spChg chg="mod">
          <ac:chgData name="Beau Coburn" userId="4ccd4ea155d74e16" providerId="LiveId" clId="{9AC267E4-08EC-494A-8B8D-4DA18F89B88C}" dt="2025-02-25T02:47:02.451" v="505" actId="20577"/>
          <ac:spMkLst>
            <pc:docMk/>
            <pc:sldMk cId="367237190" sldId="260"/>
            <ac:spMk id="2" creationId="{797109F4-CDC5-03C2-3D33-7557427D1A6C}"/>
          </ac:spMkLst>
        </pc:spChg>
        <pc:spChg chg="mod">
          <ac:chgData name="Beau Coburn" userId="4ccd4ea155d74e16" providerId="LiveId" clId="{9AC267E4-08EC-494A-8B8D-4DA18F89B88C}" dt="2025-02-25T04:28:32.792" v="975" actId="20577"/>
          <ac:spMkLst>
            <pc:docMk/>
            <pc:sldMk cId="367237190" sldId="260"/>
            <ac:spMk id="3" creationId="{54D0E37B-1C28-E4AA-85EE-01F94B72D62E}"/>
          </ac:spMkLst>
        </pc:spChg>
        <pc:picChg chg="add mod">
          <ac:chgData name="Beau Coburn" userId="4ccd4ea155d74e16" providerId="LiveId" clId="{9AC267E4-08EC-494A-8B8D-4DA18F89B88C}" dt="2025-02-25T16:36:24.226" v="2208" actId="1076"/>
          <ac:picMkLst>
            <pc:docMk/>
            <pc:sldMk cId="367237190" sldId="260"/>
            <ac:picMk id="5" creationId="{C796AFDF-739E-EEE0-CEE6-B17997AE091A}"/>
          </ac:picMkLst>
        </pc:picChg>
      </pc:sldChg>
      <pc:sldChg chg="modSp new mod">
        <pc:chgData name="Beau Coburn" userId="4ccd4ea155d74e16" providerId="LiveId" clId="{9AC267E4-08EC-494A-8B8D-4DA18F89B88C}" dt="2025-02-25T02:48:08.190" v="538" actId="20577"/>
        <pc:sldMkLst>
          <pc:docMk/>
          <pc:sldMk cId="872189480" sldId="261"/>
        </pc:sldMkLst>
        <pc:spChg chg="mod">
          <ac:chgData name="Beau Coburn" userId="4ccd4ea155d74e16" providerId="LiveId" clId="{9AC267E4-08EC-494A-8B8D-4DA18F89B88C}" dt="2025-02-25T02:48:08.190" v="538" actId="20577"/>
          <ac:spMkLst>
            <pc:docMk/>
            <pc:sldMk cId="872189480" sldId="261"/>
            <ac:spMk id="2" creationId="{039D3EDE-4576-7F69-1D0C-ABF96E658825}"/>
          </ac:spMkLst>
        </pc:spChg>
      </pc:sldChg>
      <pc:sldChg chg="modSp new mod">
        <pc:chgData name="Beau Coburn" userId="4ccd4ea155d74e16" providerId="LiveId" clId="{9AC267E4-08EC-494A-8B8D-4DA18F89B88C}" dt="2025-02-25T04:29:31.454" v="1246" actId="20577"/>
        <pc:sldMkLst>
          <pc:docMk/>
          <pc:sldMk cId="2448162442" sldId="262"/>
        </pc:sldMkLst>
        <pc:spChg chg="mod">
          <ac:chgData name="Beau Coburn" userId="4ccd4ea155d74e16" providerId="LiveId" clId="{9AC267E4-08EC-494A-8B8D-4DA18F89B88C}" dt="2025-02-25T02:50:53.221" v="572" actId="20577"/>
          <ac:spMkLst>
            <pc:docMk/>
            <pc:sldMk cId="2448162442" sldId="262"/>
            <ac:spMk id="2" creationId="{D98C20EC-6AFC-E780-7847-DB84FF8CA298}"/>
          </ac:spMkLst>
        </pc:spChg>
        <pc:spChg chg="mod">
          <ac:chgData name="Beau Coburn" userId="4ccd4ea155d74e16" providerId="LiveId" clId="{9AC267E4-08EC-494A-8B8D-4DA18F89B88C}" dt="2025-02-25T04:29:31.454" v="1246" actId="20577"/>
          <ac:spMkLst>
            <pc:docMk/>
            <pc:sldMk cId="2448162442" sldId="262"/>
            <ac:spMk id="3" creationId="{1F882362-4CD1-6E9C-332A-9EDC9F8AAE0A}"/>
          </ac:spMkLst>
        </pc:spChg>
      </pc:sldChg>
      <pc:sldChg chg="modSp new mod">
        <pc:chgData name="Beau Coburn" userId="4ccd4ea155d74e16" providerId="LiveId" clId="{9AC267E4-08EC-494A-8B8D-4DA18F89B88C}" dt="2025-02-25T04:33:51.259" v="2143" actId="20577"/>
        <pc:sldMkLst>
          <pc:docMk/>
          <pc:sldMk cId="3200452350" sldId="263"/>
        </pc:sldMkLst>
        <pc:spChg chg="mod">
          <ac:chgData name="Beau Coburn" userId="4ccd4ea155d74e16" providerId="LiveId" clId="{9AC267E4-08EC-494A-8B8D-4DA18F89B88C}" dt="2025-02-25T02:51:04.371" v="583" actId="20577"/>
          <ac:spMkLst>
            <pc:docMk/>
            <pc:sldMk cId="3200452350" sldId="263"/>
            <ac:spMk id="2" creationId="{D32186F6-B131-4B47-FB07-0C46C5CB10C9}"/>
          </ac:spMkLst>
        </pc:spChg>
        <pc:spChg chg="mod">
          <ac:chgData name="Beau Coburn" userId="4ccd4ea155d74e16" providerId="LiveId" clId="{9AC267E4-08EC-494A-8B8D-4DA18F89B88C}" dt="2025-02-25T04:33:51.259" v="2143" actId="20577"/>
          <ac:spMkLst>
            <pc:docMk/>
            <pc:sldMk cId="3200452350" sldId="263"/>
            <ac:spMk id="3" creationId="{3F207C4B-468C-0DE6-0776-312898302CA6}"/>
          </ac:spMkLst>
        </pc:spChg>
      </pc:sldChg>
      <pc:sldChg chg="modSp new mod">
        <pc:chgData name="Beau Coburn" userId="4ccd4ea155d74e16" providerId="LiveId" clId="{9AC267E4-08EC-494A-8B8D-4DA18F89B88C}" dt="2025-02-25T04:31:48.237" v="1715" actId="20577"/>
        <pc:sldMkLst>
          <pc:docMk/>
          <pc:sldMk cId="2070613520" sldId="264"/>
        </pc:sldMkLst>
        <pc:spChg chg="mod">
          <ac:chgData name="Beau Coburn" userId="4ccd4ea155d74e16" providerId="LiveId" clId="{9AC267E4-08EC-494A-8B8D-4DA18F89B88C}" dt="2025-02-25T04:29:56.765" v="1288" actId="20577"/>
          <ac:spMkLst>
            <pc:docMk/>
            <pc:sldMk cId="2070613520" sldId="264"/>
            <ac:spMk id="2" creationId="{51E1D0E6-902F-E96E-2D43-8A4FD1243488}"/>
          </ac:spMkLst>
        </pc:spChg>
        <pc:spChg chg="mod">
          <ac:chgData name="Beau Coburn" userId="4ccd4ea155d74e16" providerId="LiveId" clId="{9AC267E4-08EC-494A-8B8D-4DA18F89B88C}" dt="2025-02-25T04:31:48.237" v="1715" actId="20577"/>
          <ac:spMkLst>
            <pc:docMk/>
            <pc:sldMk cId="2070613520" sldId="264"/>
            <ac:spMk id="3" creationId="{79D4DEDA-F4EC-7329-797D-543DEFB2D27F}"/>
          </ac:spMkLst>
        </pc:spChg>
      </pc:sldChg>
      <pc:sldChg chg="addSp modSp new mod">
        <pc:chgData name="Beau Coburn" userId="4ccd4ea155d74e16" providerId="LiveId" clId="{9AC267E4-08EC-494A-8B8D-4DA18F89B88C}" dt="2025-02-25T17:20:16.005" v="2221" actId="1076"/>
        <pc:sldMkLst>
          <pc:docMk/>
          <pc:sldMk cId="3687797722" sldId="268"/>
        </pc:sldMkLst>
        <pc:spChg chg="mod">
          <ac:chgData name="Beau Coburn" userId="4ccd4ea155d74e16" providerId="LiveId" clId="{9AC267E4-08EC-494A-8B8D-4DA18F89B88C}" dt="2025-02-25T17:20:12.707" v="2219" actId="1076"/>
          <ac:spMkLst>
            <pc:docMk/>
            <pc:sldMk cId="3687797722" sldId="268"/>
            <ac:spMk id="2" creationId="{5D788905-183C-B88F-FEF0-F2D335A44290}"/>
          </ac:spMkLst>
        </pc:spChg>
        <pc:picChg chg="add mod">
          <ac:chgData name="Beau Coburn" userId="4ccd4ea155d74e16" providerId="LiveId" clId="{9AC267E4-08EC-494A-8B8D-4DA18F89B88C}" dt="2025-02-25T17:20:16.005" v="2221" actId="1076"/>
          <ac:picMkLst>
            <pc:docMk/>
            <pc:sldMk cId="3687797722" sldId="268"/>
            <ac:picMk id="7" creationId="{70F7750E-2CFF-99FE-CC11-37DEECD53CCF}"/>
          </ac:picMkLst>
        </pc:picChg>
        <pc:picChg chg="add mod">
          <ac:chgData name="Beau Coburn" userId="4ccd4ea155d74e16" providerId="LiveId" clId="{9AC267E4-08EC-494A-8B8D-4DA18F89B88C}" dt="2025-02-25T17:20:14.215" v="2220" actId="1076"/>
          <ac:picMkLst>
            <pc:docMk/>
            <pc:sldMk cId="3687797722" sldId="268"/>
            <ac:picMk id="10" creationId="{4C6303E7-C50C-F2D4-2AAA-B8FE257975CA}"/>
          </ac:picMkLst>
        </pc:picChg>
      </pc:sldChg>
      <pc:sldChg chg="addSp delSp modSp new mod setBg">
        <pc:chgData name="Beau Coburn" userId="4ccd4ea155d74e16" providerId="LiveId" clId="{9AC267E4-08EC-494A-8B8D-4DA18F89B88C}" dt="2025-02-25T17:22:09.429" v="2246" actId="1076"/>
        <pc:sldMkLst>
          <pc:docMk/>
          <pc:sldMk cId="1029165453" sldId="271"/>
        </pc:sldMkLst>
        <pc:spChg chg="mod ord">
          <ac:chgData name="Beau Coburn" userId="4ccd4ea155d74e16" providerId="LiveId" clId="{9AC267E4-08EC-494A-8B8D-4DA18F89B88C}" dt="2025-02-25T17:21:51.726" v="2244" actId="1076"/>
          <ac:spMkLst>
            <pc:docMk/>
            <pc:sldMk cId="1029165453" sldId="271"/>
            <ac:spMk id="2" creationId="{32678C2D-747F-0AEE-5AF7-488473A3DE36}"/>
          </ac:spMkLst>
        </pc:spChg>
        <pc:spChg chg="del">
          <ac:chgData name="Beau Coburn" userId="4ccd4ea155d74e16" providerId="LiveId" clId="{9AC267E4-08EC-494A-8B8D-4DA18F89B88C}" dt="2025-02-25T17:21:42.690" v="2240" actId="931"/>
          <ac:spMkLst>
            <pc:docMk/>
            <pc:sldMk cId="1029165453" sldId="271"/>
            <ac:spMk id="3" creationId="{7810A995-239C-3B48-ED50-110DA57339CC}"/>
          </ac:spMkLst>
        </pc:spChg>
        <pc:spChg chg="add">
          <ac:chgData name="Beau Coburn" userId="4ccd4ea155d74e16" providerId="LiveId" clId="{9AC267E4-08EC-494A-8B8D-4DA18F89B88C}" dt="2025-02-25T17:21:46.530" v="2243" actId="26606"/>
          <ac:spMkLst>
            <pc:docMk/>
            <pc:sldMk cId="1029165453" sldId="271"/>
            <ac:spMk id="43" creationId="{2437C4A8-8E3A-4ADA-93B9-64737CE1ABB1}"/>
          </ac:spMkLst>
        </pc:spChg>
        <pc:spChg chg="add">
          <ac:chgData name="Beau Coburn" userId="4ccd4ea155d74e16" providerId="LiveId" clId="{9AC267E4-08EC-494A-8B8D-4DA18F89B88C}" dt="2025-02-25T17:21:46.530" v="2243" actId="26606"/>
          <ac:spMkLst>
            <pc:docMk/>
            <pc:sldMk cId="1029165453" sldId="271"/>
            <ac:spMk id="45" creationId="{BA6285CA-6AFA-4F27-AFB5-1B32CDE09B1A}"/>
          </ac:spMkLst>
        </pc:spChg>
        <pc:spChg chg="add">
          <ac:chgData name="Beau Coburn" userId="4ccd4ea155d74e16" providerId="LiveId" clId="{9AC267E4-08EC-494A-8B8D-4DA18F89B88C}" dt="2025-02-25T17:21:46.530" v="2243" actId="26606"/>
          <ac:spMkLst>
            <pc:docMk/>
            <pc:sldMk cId="1029165453" sldId="271"/>
            <ac:spMk id="80" creationId="{A7050958-138C-4DA8-9DF5-1A9D65C19168}"/>
          </ac:spMkLst>
        </pc:spChg>
        <pc:grpChg chg="add">
          <ac:chgData name="Beau Coburn" userId="4ccd4ea155d74e16" providerId="LiveId" clId="{9AC267E4-08EC-494A-8B8D-4DA18F89B88C}" dt="2025-02-25T17:21:46.530" v="2243" actId="26606"/>
          <ac:grpSpMkLst>
            <pc:docMk/>
            <pc:sldMk cId="1029165453" sldId="271"/>
            <ac:grpSpMk id="10" creationId="{748618E9-EE2D-4864-9EEE-58939BD4FBBA}"/>
          </ac:grpSpMkLst>
        </pc:grpChg>
        <pc:grpChg chg="add">
          <ac:chgData name="Beau Coburn" userId="4ccd4ea155d74e16" providerId="LiveId" clId="{9AC267E4-08EC-494A-8B8D-4DA18F89B88C}" dt="2025-02-25T17:21:46.530" v="2243" actId="26606"/>
          <ac:grpSpMkLst>
            <pc:docMk/>
            <pc:sldMk cId="1029165453" sldId="271"/>
            <ac:grpSpMk id="47" creationId="{7CC099DD-8E7F-4878-A418-76859A85E971}"/>
          </ac:grpSpMkLst>
        </pc:grpChg>
        <pc:picChg chg="add mod">
          <ac:chgData name="Beau Coburn" userId="4ccd4ea155d74e16" providerId="LiveId" clId="{9AC267E4-08EC-494A-8B8D-4DA18F89B88C}" dt="2025-02-25T17:22:09.429" v="2246" actId="1076"/>
          <ac:picMkLst>
            <pc:docMk/>
            <pc:sldMk cId="1029165453" sldId="271"/>
            <ac:picMk id="5" creationId="{28A84E6E-66E6-CE2D-2E46-8CE9633D189B}"/>
          </ac:picMkLst>
        </pc:picChg>
      </pc:sldChg>
    </pc:docChg>
  </pc:docChgLst>
  <pc:docChgLst>
    <pc:chgData name="Guest User" providerId="Windows Live" clId="Web-{8D36B647-798F-5655-D455-0A15D3691177}"/>
    <pc:docChg chg="addSld delSld modSld sldOrd">
      <pc:chgData name="Guest User" userId="" providerId="Windows Live" clId="Web-{8D36B647-798F-5655-D455-0A15D3691177}" dt="2025-02-25T17:13:04.079" v="953"/>
      <pc:docMkLst>
        <pc:docMk/>
      </pc:docMkLst>
      <pc:sldChg chg="addSp modSp mod setBg">
        <pc:chgData name="Guest User" userId="" providerId="Windows Live" clId="Web-{8D36B647-798F-5655-D455-0A15D3691177}" dt="2025-02-25T17:06:09.674" v="902" actId="20577"/>
        <pc:sldMkLst>
          <pc:docMk/>
          <pc:sldMk cId="3026768786" sldId="259"/>
        </pc:sldMkLst>
        <pc:spChg chg="mod">
          <ac:chgData name="Guest User" userId="" providerId="Windows Live" clId="Web-{8D36B647-798F-5655-D455-0A15D3691177}" dt="2025-02-25T17:06:09.674" v="902" actId="20577"/>
          <ac:spMkLst>
            <pc:docMk/>
            <pc:sldMk cId="3026768786" sldId="259"/>
            <ac:spMk id="2" creationId="{965C67B9-EA4C-A11E-3788-B0F9D85C38DF}"/>
          </ac:spMkLst>
        </pc:spChg>
        <pc:spChg chg="mod">
          <ac:chgData name="Guest User" userId="" providerId="Windows Live" clId="Web-{8D36B647-798F-5655-D455-0A15D3691177}" dt="2025-02-25T16:01:44.142" v="67"/>
          <ac:spMkLst>
            <pc:docMk/>
            <pc:sldMk cId="3026768786" sldId="259"/>
            <ac:spMk id="11" creationId="{20A0F048-0648-EF87-812F-BD04F52118CB}"/>
          </ac:spMkLst>
        </pc:spChg>
        <pc:spChg chg="add">
          <ac:chgData name="Guest User" userId="" providerId="Windows Live" clId="Web-{8D36B647-798F-5655-D455-0A15D3691177}" dt="2025-02-25T16:01:44.142" v="67"/>
          <ac:spMkLst>
            <pc:docMk/>
            <pc:sldMk cId="3026768786" sldId="259"/>
            <ac:spMk id="16" creationId="{92B0CFF1-78D7-4A83-A95E-71F9E3831622}"/>
          </ac:spMkLst>
        </pc:spChg>
        <pc:spChg chg="add">
          <ac:chgData name="Guest User" userId="" providerId="Windows Live" clId="Web-{8D36B647-798F-5655-D455-0A15D3691177}" dt="2025-02-25T16:01:44.142" v="67"/>
          <ac:spMkLst>
            <pc:docMk/>
            <pc:sldMk cId="3026768786" sldId="259"/>
            <ac:spMk id="51" creationId="{17D11638-D7E0-4D85-B1A6-AF57358C80C3}"/>
          </ac:spMkLst>
        </pc:spChg>
        <pc:grpChg chg="add">
          <ac:chgData name="Guest User" userId="" providerId="Windows Live" clId="Web-{8D36B647-798F-5655-D455-0A15D3691177}" dt="2025-02-25T16:01:44.142" v="67"/>
          <ac:grpSpMkLst>
            <pc:docMk/>
            <pc:sldMk cId="3026768786" sldId="259"/>
            <ac:grpSpMk id="18" creationId="{4B74A58D-C788-4F75-B5D1-921E78FF29A7}"/>
          </ac:grpSpMkLst>
        </pc:grpChg>
        <pc:picChg chg="add mod">
          <ac:chgData name="Guest User" userId="" providerId="Windows Live" clId="Web-{8D36B647-798F-5655-D455-0A15D3691177}" dt="2025-02-25T16:01:44.142" v="67"/>
          <ac:picMkLst>
            <pc:docMk/>
            <pc:sldMk cId="3026768786" sldId="259"/>
            <ac:picMk id="3" creationId="{71FB3576-DB2C-8997-05EB-DEBB732B9E63}"/>
          </ac:picMkLst>
        </pc:picChg>
      </pc:sldChg>
      <pc:sldChg chg="addSp delSp modSp mod setBg">
        <pc:chgData name="Guest User" userId="" providerId="Windows Live" clId="Web-{8D36B647-798F-5655-D455-0A15D3691177}" dt="2025-02-25T17:08:02.209" v="925" actId="20577"/>
        <pc:sldMkLst>
          <pc:docMk/>
          <pc:sldMk cId="872189480" sldId="261"/>
        </pc:sldMkLst>
        <pc:spChg chg="mod">
          <ac:chgData name="Guest User" userId="" providerId="Windows Live" clId="Web-{8D36B647-798F-5655-D455-0A15D3691177}" dt="2025-02-25T16:07:34.420" v="243"/>
          <ac:spMkLst>
            <pc:docMk/>
            <pc:sldMk cId="872189480" sldId="261"/>
            <ac:spMk id="2" creationId="{039D3EDE-4576-7F69-1D0C-ABF96E658825}"/>
          </ac:spMkLst>
        </pc:spChg>
        <pc:spChg chg="add del mod">
          <ac:chgData name="Guest User" userId="" providerId="Windows Live" clId="Web-{8D36B647-798F-5655-D455-0A15D3691177}" dt="2025-02-25T17:08:02.209" v="925" actId="20577"/>
          <ac:spMkLst>
            <pc:docMk/>
            <pc:sldMk cId="872189480" sldId="261"/>
            <ac:spMk id="3" creationId="{1BEAA1C9-7C11-0829-A169-749A9AE7C959}"/>
          </ac:spMkLst>
        </pc:spChg>
        <pc:spChg chg="add del">
          <ac:chgData name="Guest User" userId="" providerId="Windows Live" clId="Web-{8D36B647-798F-5655-D455-0A15D3691177}" dt="2025-02-25T16:07:34.420" v="243"/>
          <ac:spMkLst>
            <pc:docMk/>
            <pc:sldMk cId="872189480" sldId="261"/>
            <ac:spMk id="7" creationId="{1C582B07-D0F0-4B6B-A5D9-D2F192CB3A4E}"/>
          </ac:spMkLst>
        </pc:spChg>
        <pc:spChg chg="add del">
          <ac:chgData name="Guest User" userId="" providerId="Windows Live" clId="Web-{8D36B647-798F-5655-D455-0A15D3691177}" dt="2025-02-25T16:07:34.420" v="243"/>
          <ac:spMkLst>
            <pc:docMk/>
            <pc:sldMk cId="872189480" sldId="261"/>
            <ac:spMk id="9" creationId="{3C541D4F-11C2-4F36-B2A3-AB9028F2A078}"/>
          </ac:spMkLst>
        </pc:spChg>
        <pc:spChg chg="add del">
          <ac:chgData name="Guest User" userId="" providerId="Windows Live" clId="Web-{8D36B647-798F-5655-D455-0A15D3691177}" dt="2025-02-25T16:05:55.994" v="186"/>
          <ac:spMkLst>
            <pc:docMk/>
            <pc:sldMk cId="872189480" sldId="261"/>
            <ac:spMk id="43" creationId="{2437C4A8-8E3A-4ADA-93B9-64737CE1ABB1}"/>
          </ac:spMkLst>
        </pc:spChg>
        <pc:spChg chg="add">
          <ac:chgData name="Guest User" userId="" providerId="Windows Live" clId="Web-{8D36B647-798F-5655-D455-0A15D3691177}" dt="2025-02-25T16:07:34.420" v="243"/>
          <ac:spMkLst>
            <pc:docMk/>
            <pc:sldMk cId="872189480" sldId="261"/>
            <ac:spMk id="44" creationId="{1C582B07-D0F0-4B6B-A5D9-D2F192CB3A4E}"/>
          </ac:spMkLst>
        </pc:spChg>
        <pc:spChg chg="add del">
          <ac:chgData name="Guest User" userId="" providerId="Windows Live" clId="Web-{8D36B647-798F-5655-D455-0A15D3691177}" dt="2025-02-25T16:05:55.994" v="186"/>
          <ac:spMkLst>
            <pc:docMk/>
            <pc:sldMk cId="872189480" sldId="261"/>
            <ac:spMk id="45" creationId="{13B6DAC6-0186-4D62-AD69-90B9C0411EA3}"/>
          </ac:spMkLst>
        </pc:spChg>
        <pc:spChg chg="add del">
          <ac:chgData name="Guest User" userId="" providerId="Windows Live" clId="Web-{8D36B647-798F-5655-D455-0A15D3691177}" dt="2025-02-25T16:05:55.994" v="186"/>
          <ac:spMkLst>
            <pc:docMk/>
            <pc:sldMk cId="872189480" sldId="261"/>
            <ac:spMk id="80" creationId="{429C64BC-8915-422E-9361-EE04C48FFD40}"/>
          </ac:spMkLst>
        </pc:spChg>
        <pc:spChg chg="add">
          <ac:chgData name="Guest User" userId="" providerId="Windows Live" clId="Web-{8D36B647-798F-5655-D455-0A15D3691177}" dt="2025-02-25T16:07:34.420" v="243"/>
          <ac:spMkLst>
            <pc:docMk/>
            <pc:sldMk cId="872189480" sldId="261"/>
            <ac:spMk id="82" creationId="{72D91726-E656-4E99-9757-0A6650CB02F5}"/>
          </ac:spMkLst>
        </pc:spChg>
        <pc:grpChg chg="add del">
          <ac:chgData name="Guest User" userId="" providerId="Windows Live" clId="Web-{8D36B647-798F-5655-D455-0A15D3691177}" dt="2025-02-25T16:05:55.994" v="186"/>
          <ac:grpSpMkLst>
            <pc:docMk/>
            <pc:sldMk cId="872189480" sldId="261"/>
            <ac:grpSpMk id="10" creationId="{748618E9-EE2D-4864-9EEE-58939BD4FBBA}"/>
          </ac:grpSpMkLst>
        </pc:grpChg>
        <pc:grpChg chg="add del">
          <ac:chgData name="Guest User" userId="" providerId="Windows Live" clId="Web-{8D36B647-798F-5655-D455-0A15D3691177}" dt="2025-02-25T16:07:34.420" v="243"/>
          <ac:grpSpMkLst>
            <pc:docMk/>
            <pc:sldMk cId="872189480" sldId="261"/>
            <ac:grpSpMk id="12" creationId="{5591A4A5-C00F-4B45-9735-FD2841BF348B}"/>
          </ac:grpSpMkLst>
        </pc:grpChg>
        <pc:grpChg chg="add del">
          <ac:chgData name="Guest User" userId="" providerId="Windows Live" clId="Web-{8D36B647-798F-5655-D455-0A15D3691177}" dt="2025-02-25T16:05:55.994" v="186"/>
          <ac:grpSpMkLst>
            <pc:docMk/>
            <pc:sldMk cId="872189480" sldId="261"/>
            <ac:grpSpMk id="47" creationId="{A0297160-077C-4B0C-9F1E-6519CEDB84C4}"/>
          </ac:grpSpMkLst>
        </pc:grpChg>
        <pc:grpChg chg="add">
          <ac:chgData name="Guest User" userId="" providerId="Windows Live" clId="Web-{8D36B647-798F-5655-D455-0A15D3691177}" dt="2025-02-25T16:07:34.420" v="243"/>
          <ac:grpSpMkLst>
            <pc:docMk/>
            <pc:sldMk cId="872189480" sldId="261"/>
            <ac:grpSpMk id="49" creationId="{67CE0AF2-326F-4B0F-B97A-2C14B3CE1935}"/>
          </ac:grpSpMkLst>
        </pc:grpChg>
        <pc:picChg chg="add del mod">
          <ac:chgData name="Guest User" userId="" providerId="Windows Live" clId="Web-{8D36B647-798F-5655-D455-0A15D3691177}" dt="2025-02-25T16:07:29.685" v="241"/>
          <ac:picMkLst>
            <pc:docMk/>
            <pc:sldMk cId="872189480" sldId="261"/>
            <ac:picMk id="5" creationId="{A84D3C3C-4D70-31A5-4EFF-3F1D47A2F43D}"/>
          </ac:picMkLst>
        </pc:picChg>
        <pc:picChg chg="add mod">
          <ac:chgData name="Guest User" userId="" providerId="Windows Live" clId="Web-{8D36B647-798F-5655-D455-0A15D3691177}" dt="2025-02-25T16:07:34.420" v="243"/>
          <ac:picMkLst>
            <pc:docMk/>
            <pc:sldMk cId="872189480" sldId="261"/>
            <ac:picMk id="6" creationId="{38C8C003-DC3F-3D99-A0EF-EF81D2708046}"/>
          </ac:picMkLst>
        </pc:picChg>
      </pc:sldChg>
      <pc:sldChg chg="addSp delSp modSp add ord replId">
        <pc:chgData name="Guest User" userId="" providerId="Windows Live" clId="Web-{8D36B647-798F-5655-D455-0A15D3691177}" dt="2025-02-25T16:05:42.869" v="183"/>
        <pc:sldMkLst>
          <pc:docMk/>
          <pc:sldMk cId="1197802109" sldId="265"/>
        </pc:sldMkLst>
        <pc:spChg chg="mod">
          <ac:chgData name="Guest User" userId="" providerId="Windows Live" clId="Web-{8D36B647-798F-5655-D455-0A15D3691177}" dt="2025-02-25T16:03:18.364" v="86" actId="20577"/>
          <ac:spMkLst>
            <pc:docMk/>
            <pc:sldMk cId="1197802109" sldId="265"/>
            <ac:spMk id="2" creationId="{352CC257-4BC0-3224-16BA-01B1BC24B574}"/>
          </ac:spMkLst>
        </pc:spChg>
        <pc:spChg chg="mod">
          <ac:chgData name="Guest User" userId="" providerId="Windows Live" clId="Web-{8D36B647-798F-5655-D455-0A15D3691177}" dt="2025-02-25T16:05:31.618" v="181" actId="20577"/>
          <ac:spMkLst>
            <pc:docMk/>
            <pc:sldMk cId="1197802109" sldId="265"/>
            <ac:spMk id="11" creationId="{AEFEF2B2-069E-0202-48F8-DCD2A4D856E9}"/>
          </ac:spMkLst>
        </pc:spChg>
        <pc:spChg chg="del">
          <ac:chgData name="Guest User" userId="" providerId="Windows Live" clId="Web-{8D36B647-798F-5655-D455-0A15D3691177}" dt="2025-02-25T16:03:04.051" v="74"/>
          <ac:spMkLst>
            <pc:docMk/>
            <pc:sldMk cId="1197802109" sldId="265"/>
            <ac:spMk id="16" creationId="{60A1D8DA-AC38-D7FB-85E6-BE4C26E8A54D}"/>
          </ac:spMkLst>
        </pc:spChg>
        <pc:spChg chg="del">
          <ac:chgData name="Guest User" userId="" providerId="Windows Live" clId="Web-{8D36B647-798F-5655-D455-0A15D3691177}" dt="2025-02-25T16:03:04.051" v="74"/>
          <ac:spMkLst>
            <pc:docMk/>
            <pc:sldMk cId="1197802109" sldId="265"/>
            <ac:spMk id="51" creationId="{2E36B5DF-C3E0-D496-823B-04F692C1B981}"/>
          </ac:spMkLst>
        </pc:spChg>
        <pc:spChg chg="add">
          <ac:chgData name="Guest User" userId="" providerId="Windows Live" clId="Web-{8D36B647-798F-5655-D455-0A15D3691177}" dt="2025-02-25T16:03:04.051" v="74"/>
          <ac:spMkLst>
            <pc:docMk/>
            <pc:sldMk cId="1197802109" sldId="265"/>
            <ac:spMk id="56" creationId="{1C582B07-D0F0-4B6B-A5D9-D2F192CB3A4E}"/>
          </ac:spMkLst>
        </pc:spChg>
        <pc:spChg chg="add">
          <ac:chgData name="Guest User" userId="" providerId="Windows Live" clId="Web-{8D36B647-798F-5655-D455-0A15D3691177}" dt="2025-02-25T16:03:04.051" v="74"/>
          <ac:spMkLst>
            <pc:docMk/>
            <pc:sldMk cId="1197802109" sldId="265"/>
            <ac:spMk id="91" creationId="{3C541D4F-11C2-4F36-B2A3-AB9028F2A078}"/>
          </ac:spMkLst>
        </pc:spChg>
        <pc:grpChg chg="del">
          <ac:chgData name="Guest User" userId="" providerId="Windows Live" clId="Web-{8D36B647-798F-5655-D455-0A15D3691177}" dt="2025-02-25T16:03:04.051" v="74"/>
          <ac:grpSpMkLst>
            <pc:docMk/>
            <pc:sldMk cId="1197802109" sldId="265"/>
            <ac:grpSpMk id="18" creationId="{C7AB5C07-2080-D5D5-5E73-342760F1D229}"/>
          </ac:grpSpMkLst>
        </pc:grpChg>
        <pc:grpChg chg="add">
          <ac:chgData name="Guest User" userId="" providerId="Windows Live" clId="Web-{8D36B647-798F-5655-D455-0A15D3691177}" dt="2025-02-25T16:03:04.051" v="74"/>
          <ac:grpSpMkLst>
            <pc:docMk/>
            <pc:sldMk cId="1197802109" sldId="265"/>
            <ac:grpSpMk id="58" creationId="{5591A4A5-C00F-4B45-9735-FD2841BF348B}"/>
          </ac:grpSpMkLst>
        </pc:grpChg>
        <pc:picChg chg="del">
          <ac:chgData name="Guest User" userId="" providerId="Windows Live" clId="Web-{8D36B647-798F-5655-D455-0A15D3691177}" dt="2025-02-25T16:03:01.332" v="73"/>
          <ac:picMkLst>
            <pc:docMk/>
            <pc:sldMk cId="1197802109" sldId="265"/>
            <ac:picMk id="3" creationId="{20D5BA6D-3CF4-85B4-69C9-40381551509C}"/>
          </ac:picMkLst>
        </pc:picChg>
        <pc:picChg chg="add mod">
          <ac:chgData name="Guest User" userId="" providerId="Windows Live" clId="Web-{8D36B647-798F-5655-D455-0A15D3691177}" dt="2025-02-25T16:03:04.051" v="74"/>
          <ac:picMkLst>
            <pc:docMk/>
            <pc:sldMk cId="1197802109" sldId="265"/>
            <ac:picMk id="4" creationId="{4F48D13E-6671-70B1-DA18-DD099CFBA4E2}"/>
          </ac:picMkLst>
        </pc:picChg>
      </pc:sldChg>
      <pc:sldChg chg="addSp delSp modSp add replId">
        <pc:chgData name="Guest User" userId="" providerId="Windows Live" clId="Web-{8D36B647-798F-5655-D455-0A15D3691177}" dt="2025-02-25T17:07:42.052" v="912" actId="20577"/>
        <pc:sldMkLst>
          <pc:docMk/>
          <pc:sldMk cId="240347679" sldId="266"/>
        </pc:sldMkLst>
        <pc:spChg chg="mod">
          <ac:chgData name="Guest User" userId="" providerId="Windows Live" clId="Web-{8D36B647-798F-5655-D455-0A15D3691177}" dt="2025-02-25T16:12:46.352" v="349"/>
          <ac:spMkLst>
            <pc:docMk/>
            <pc:sldMk cId="240347679" sldId="266"/>
            <ac:spMk id="2" creationId="{A74A4B58-5C06-236A-C196-B67FE772B9DE}"/>
          </ac:spMkLst>
        </pc:spChg>
        <pc:spChg chg="mod">
          <ac:chgData name="Guest User" userId="" providerId="Windows Live" clId="Web-{8D36B647-798F-5655-D455-0A15D3691177}" dt="2025-02-25T17:07:42.052" v="912" actId="20577"/>
          <ac:spMkLst>
            <pc:docMk/>
            <pc:sldMk cId="240347679" sldId="266"/>
            <ac:spMk id="3" creationId="{C87A2A2E-E667-EE74-0F1D-37FBA437CDB8}"/>
          </ac:spMkLst>
        </pc:spChg>
        <pc:spChg chg="del">
          <ac:chgData name="Guest User" userId="" providerId="Windows Live" clId="Web-{8D36B647-798F-5655-D455-0A15D3691177}" dt="2025-02-25T16:12:46.352" v="349"/>
          <ac:spMkLst>
            <pc:docMk/>
            <pc:sldMk cId="240347679" sldId="266"/>
            <ac:spMk id="44" creationId="{5B080593-06BA-EAD1-F350-CF1B17093AA9}"/>
          </ac:spMkLst>
        </pc:spChg>
        <pc:spChg chg="del">
          <ac:chgData name="Guest User" userId="" providerId="Windows Live" clId="Web-{8D36B647-798F-5655-D455-0A15D3691177}" dt="2025-02-25T16:12:46.352" v="349"/>
          <ac:spMkLst>
            <pc:docMk/>
            <pc:sldMk cId="240347679" sldId="266"/>
            <ac:spMk id="82" creationId="{F4F2346C-10CF-9AD9-00B4-53859680A5F8}"/>
          </ac:spMkLst>
        </pc:spChg>
        <pc:spChg chg="add">
          <ac:chgData name="Guest User" userId="" providerId="Windows Live" clId="Web-{8D36B647-798F-5655-D455-0A15D3691177}" dt="2025-02-25T16:12:46.352" v="349"/>
          <ac:spMkLst>
            <pc:docMk/>
            <pc:sldMk cId="240347679" sldId="266"/>
            <ac:spMk id="87" creationId="{1C582B07-D0F0-4B6B-A5D9-D2F192CB3A4E}"/>
          </ac:spMkLst>
        </pc:spChg>
        <pc:spChg chg="add">
          <ac:chgData name="Guest User" userId="" providerId="Windows Live" clId="Web-{8D36B647-798F-5655-D455-0A15D3691177}" dt="2025-02-25T16:12:46.352" v="349"/>
          <ac:spMkLst>
            <pc:docMk/>
            <pc:sldMk cId="240347679" sldId="266"/>
            <ac:spMk id="122" creationId="{F3730C34-30B8-42E4-824D-F095747C45E1}"/>
          </ac:spMkLst>
        </pc:spChg>
        <pc:grpChg chg="del">
          <ac:chgData name="Guest User" userId="" providerId="Windows Live" clId="Web-{8D36B647-798F-5655-D455-0A15D3691177}" dt="2025-02-25T16:12:46.352" v="349"/>
          <ac:grpSpMkLst>
            <pc:docMk/>
            <pc:sldMk cId="240347679" sldId="266"/>
            <ac:grpSpMk id="49" creationId="{15E53E51-7FA0-3A39-2CC5-41362D4E2445}"/>
          </ac:grpSpMkLst>
        </pc:grpChg>
        <pc:grpChg chg="add">
          <ac:chgData name="Guest User" userId="" providerId="Windows Live" clId="Web-{8D36B647-798F-5655-D455-0A15D3691177}" dt="2025-02-25T16:12:46.352" v="349"/>
          <ac:grpSpMkLst>
            <pc:docMk/>
            <pc:sldMk cId="240347679" sldId="266"/>
            <ac:grpSpMk id="89" creationId="{4675998B-83F9-4DD6-A181-01CC6390EB15}"/>
          </ac:grpSpMkLst>
        </pc:grpChg>
        <pc:picChg chg="add mod">
          <ac:chgData name="Guest User" userId="" providerId="Windows Live" clId="Web-{8D36B647-798F-5655-D455-0A15D3691177}" dt="2025-02-25T16:12:58.556" v="352" actId="1076"/>
          <ac:picMkLst>
            <pc:docMk/>
            <pc:sldMk cId="240347679" sldId="266"/>
            <ac:picMk id="4" creationId="{374BD61B-7EE9-449F-4087-F0124ED1B3B4}"/>
          </ac:picMkLst>
        </pc:picChg>
        <pc:picChg chg="add del mod">
          <ac:chgData name="Guest User" userId="" providerId="Windows Live" clId="Web-{8D36B647-798F-5655-D455-0A15D3691177}" dt="2025-02-25T16:13:00.493" v="353"/>
          <ac:picMkLst>
            <pc:docMk/>
            <pc:sldMk cId="240347679" sldId="266"/>
            <ac:picMk id="5" creationId="{9ADCA109-F1EF-83AF-5D64-9DB551D72DF6}"/>
          </ac:picMkLst>
        </pc:picChg>
        <pc:picChg chg="del">
          <ac:chgData name="Guest User" userId="" providerId="Windows Live" clId="Web-{8D36B647-798F-5655-D455-0A15D3691177}" dt="2025-02-25T16:11:25.318" v="346"/>
          <ac:picMkLst>
            <pc:docMk/>
            <pc:sldMk cId="240347679" sldId="266"/>
            <ac:picMk id="6" creationId="{6AAE5B42-7346-F407-D11E-9B18469878AB}"/>
          </ac:picMkLst>
        </pc:picChg>
        <pc:picChg chg="add mod">
          <ac:chgData name="Guest User" userId="" providerId="Windows Live" clId="Web-{8D36B647-798F-5655-D455-0A15D3691177}" dt="2025-02-25T16:13:18.338" v="356" actId="14100"/>
          <ac:picMkLst>
            <pc:docMk/>
            <pc:sldMk cId="240347679" sldId="266"/>
            <ac:picMk id="7" creationId="{F96ADB1C-9DA2-054B-735F-1FCB137B0866}"/>
          </ac:picMkLst>
        </pc:picChg>
      </pc:sldChg>
      <pc:sldChg chg="modSp add del replId">
        <pc:chgData name="Guest User" userId="" providerId="Windows Live" clId="Web-{8D36B647-798F-5655-D455-0A15D3691177}" dt="2025-02-25T17:05:12.578" v="890"/>
        <pc:sldMkLst>
          <pc:docMk/>
          <pc:sldMk cId="945288758" sldId="267"/>
        </pc:sldMkLst>
        <pc:spChg chg="mod">
          <ac:chgData name="Guest User" userId="" providerId="Windows Live" clId="Web-{8D36B647-798F-5655-D455-0A15D3691177}" dt="2025-02-25T16:17:51.597" v="736" actId="20577"/>
          <ac:spMkLst>
            <pc:docMk/>
            <pc:sldMk cId="945288758" sldId="267"/>
            <ac:spMk id="2" creationId="{949BDAA2-86BF-9791-449D-AECDFEAC19CA}"/>
          </ac:spMkLst>
        </pc:spChg>
      </pc:sldChg>
      <pc:sldChg chg="addSp delSp modSp">
        <pc:chgData name="Guest User" userId="" providerId="Windows Live" clId="Web-{8D36B647-798F-5655-D455-0A15D3691177}" dt="2025-02-25T17:04:43.608" v="889"/>
        <pc:sldMkLst>
          <pc:docMk/>
          <pc:sldMk cId="3687797722" sldId="268"/>
        </pc:sldMkLst>
        <pc:spChg chg="del mod">
          <ac:chgData name="Guest User" userId="" providerId="Windows Live" clId="Web-{8D36B647-798F-5655-D455-0A15D3691177}" dt="2025-02-25T17:04:38.092" v="885"/>
          <ac:spMkLst>
            <pc:docMk/>
            <pc:sldMk cId="3687797722" sldId="268"/>
            <ac:spMk id="3" creationId="{27CBA0F2-45F2-AED6-A6D4-41E2AE6287B3}"/>
          </ac:spMkLst>
        </pc:spChg>
        <pc:spChg chg="add del mod">
          <ac:chgData name="Guest User" userId="" providerId="Windows Live" clId="Web-{8D36B647-798F-5655-D455-0A15D3691177}" dt="2025-02-25T17:04:41.733" v="886"/>
          <ac:spMkLst>
            <pc:docMk/>
            <pc:sldMk cId="3687797722" sldId="268"/>
            <ac:spMk id="5" creationId="{F8391A51-3025-1124-9DB2-5D85FC01CEA4}"/>
          </ac:spMkLst>
        </pc:spChg>
        <pc:spChg chg="add del mod">
          <ac:chgData name="Guest User" userId="" providerId="Windows Live" clId="Web-{8D36B647-798F-5655-D455-0A15D3691177}" dt="2025-02-25T17:04:43.608" v="889"/>
          <ac:spMkLst>
            <pc:docMk/>
            <pc:sldMk cId="3687797722" sldId="268"/>
            <ac:spMk id="6" creationId="{25B424BD-0D19-BDC7-2BF0-73C90CB80603}"/>
          </ac:spMkLst>
        </pc:spChg>
        <pc:spChg chg="add del mod">
          <ac:chgData name="Guest User" userId="" providerId="Windows Live" clId="Web-{8D36B647-798F-5655-D455-0A15D3691177}" dt="2025-02-25T17:00:37.052" v="796"/>
          <ac:spMkLst>
            <pc:docMk/>
            <pc:sldMk cId="3687797722" sldId="268"/>
            <ac:spMk id="7" creationId="{C36AD244-01A4-221A-D36F-96FDBC42DAAA}"/>
          </ac:spMkLst>
        </pc:spChg>
        <pc:spChg chg="add del mod">
          <ac:chgData name="Guest User" userId="" providerId="Windows Live" clId="Web-{8D36B647-798F-5655-D455-0A15D3691177}" dt="2025-02-25T17:04:43.608" v="888"/>
          <ac:spMkLst>
            <pc:docMk/>
            <pc:sldMk cId="3687797722" sldId="268"/>
            <ac:spMk id="8" creationId="{87982015-6C60-E459-273C-771469C4BB1C}"/>
          </ac:spMkLst>
        </pc:spChg>
        <pc:spChg chg="add del mod">
          <ac:chgData name="Guest User" userId="" providerId="Windows Live" clId="Web-{8D36B647-798F-5655-D455-0A15D3691177}" dt="2025-02-25T17:04:43.608" v="887"/>
          <ac:spMkLst>
            <pc:docMk/>
            <pc:sldMk cId="3687797722" sldId="268"/>
            <ac:spMk id="10" creationId="{9C19B934-3035-7172-4E59-D14DEBC1B8CF}"/>
          </ac:spMkLst>
        </pc:spChg>
      </pc:sldChg>
      <pc:sldChg chg="new del">
        <pc:chgData name="Guest User" userId="" providerId="Windows Live" clId="Web-{8D36B647-798F-5655-D455-0A15D3691177}" dt="2025-02-25T17:03:04.604" v="864"/>
        <pc:sldMkLst>
          <pc:docMk/>
          <pc:sldMk cId="192547410" sldId="269"/>
        </pc:sldMkLst>
      </pc:sldChg>
      <pc:sldChg chg="modSp add replId">
        <pc:chgData name="Guest User" userId="" providerId="Windows Live" clId="Web-{8D36B647-798F-5655-D455-0A15D3691177}" dt="2025-02-25T17:06:30.690" v="907" actId="20577"/>
        <pc:sldMkLst>
          <pc:docMk/>
          <pc:sldMk cId="3785527256" sldId="269"/>
        </pc:sldMkLst>
        <pc:spChg chg="mod">
          <ac:chgData name="Guest User" userId="" providerId="Windows Live" clId="Web-{8D36B647-798F-5655-D455-0A15D3691177}" dt="2025-02-25T17:03:18.496" v="879" actId="20577"/>
          <ac:spMkLst>
            <pc:docMk/>
            <pc:sldMk cId="3785527256" sldId="269"/>
            <ac:spMk id="2" creationId="{2459555C-D33B-7421-E28C-625029C0CDA3}"/>
          </ac:spMkLst>
        </pc:spChg>
        <pc:spChg chg="mod">
          <ac:chgData name="Guest User" userId="" providerId="Windows Live" clId="Web-{8D36B647-798F-5655-D455-0A15D3691177}" dt="2025-02-25T17:06:18.768" v="903" actId="1076"/>
          <ac:spMkLst>
            <pc:docMk/>
            <pc:sldMk cId="3785527256" sldId="269"/>
            <ac:spMk id="5" creationId="{73706F01-D5B5-0F33-E912-4E93DD4688CB}"/>
          </ac:spMkLst>
        </pc:spChg>
        <pc:spChg chg="mod">
          <ac:chgData name="Guest User" userId="" providerId="Windows Live" clId="Web-{8D36B647-798F-5655-D455-0A15D3691177}" dt="2025-02-25T17:06:30.690" v="907" actId="20577"/>
          <ac:spMkLst>
            <pc:docMk/>
            <pc:sldMk cId="3785527256" sldId="269"/>
            <ac:spMk id="6" creationId="{C4402972-4961-FF8B-B16B-66332DFF1E21}"/>
          </ac:spMkLst>
        </pc:spChg>
        <pc:spChg chg="mod">
          <ac:chgData name="Guest User" userId="" providerId="Windows Live" clId="Web-{8D36B647-798F-5655-D455-0A15D3691177}" dt="2025-02-25T17:04:08.200" v="881" actId="1076"/>
          <ac:spMkLst>
            <pc:docMk/>
            <pc:sldMk cId="3785527256" sldId="269"/>
            <ac:spMk id="8" creationId="{CD10887C-D5D7-667A-023D-BB20D8600676}"/>
          </ac:spMkLst>
        </pc:spChg>
      </pc:sldChg>
      <pc:sldChg chg="addSp delSp modSp add mod replId setBg">
        <pc:chgData name="Guest User" userId="" providerId="Windows Live" clId="Web-{8D36B647-798F-5655-D455-0A15D3691177}" dt="2025-02-25T17:13:04.079" v="953"/>
        <pc:sldMkLst>
          <pc:docMk/>
          <pc:sldMk cId="1134819499" sldId="270"/>
        </pc:sldMkLst>
        <pc:spChg chg="mod ord">
          <ac:chgData name="Guest User" userId="" providerId="Windows Live" clId="Web-{8D36B647-798F-5655-D455-0A15D3691177}" dt="2025-02-25T17:13:04.079" v="953"/>
          <ac:spMkLst>
            <pc:docMk/>
            <pc:sldMk cId="1134819499" sldId="270"/>
            <ac:spMk id="2" creationId="{60B508EE-FA88-5020-16FF-EB0220B6A686}"/>
          </ac:spMkLst>
        </pc:spChg>
        <pc:spChg chg="add del">
          <ac:chgData name="Guest User" userId="" providerId="Windows Live" clId="Web-{8D36B647-798F-5655-D455-0A15D3691177}" dt="2025-02-25T17:13:02.548" v="950"/>
          <ac:spMkLst>
            <pc:docMk/>
            <pc:sldMk cId="1134819499" sldId="270"/>
            <ac:spMk id="41" creationId="{2437C4A8-8E3A-4ADA-93B9-64737CE1ABB1}"/>
          </ac:spMkLst>
        </pc:spChg>
        <pc:spChg chg="add del">
          <ac:chgData name="Guest User" userId="" providerId="Windows Live" clId="Web-{8D36B647-798F-5655-D455-0A15D3691177}" dt="2025-02-25T17:13:02.548" v="950"/>
          <ac:spMkLst>
            <pc:docMk/>
            <pc:sldMk cId="1134819499" sldId="270"/>
            <ac:spMk id="43" creationId="{4E1EF4E8-5513-4BF5-BC41-04645281C672}"/>
          </ac:spMkLst>
        </pc:spChg>
        <pc:spChg chg="add del">
          <ac:chgData name="Guest User" userId="" providerId="Windows Live" clId="Web-{8D36B647-798F-5655-D455-0A15D3691177}" dt="2025-02-25T17:13:02.548" v="950"/>
          <ac:spMkLst>
            <pc:docMk/>
            <pc:sldMk cId="1134819499" sldId="270"/>
            <ac:spMk id="78" creationId="{D22FBD32-C88A-4C1D-BC76-613A93944B72}"/>
          </ac:spMkLst>
        </pc:spChg>
        <pc:spChg chg="add del">
          <ac:chgData name="Guest User" userId="" providerId="Windows Live" clId="Web-{8D36B647-798F-5655-D455-0A15D3691177}" dt="2025-02-25T17:13:04.063" v="952"/>
          <ac:spMkLst>
            <pc:docMk/>
            <pc:sldMk cId="1134819499" sldId="270"/>
            <ac:spMk id="81" creationId="{2437C4A8-8E3A-4ADA-93B9-64737CE1ABB1}"/>
          </ac:spMkLst>
        </pc:spChg>
        <pc:spChg chg="add del">
          <ac:chgData name="Guest User" userId="" providerId="Windows Live" clId="Web-{8D36B647-798F-5655-D455-0A15D3691177}" dt="2025-02-25T17:13:04.063" v="952"/>
          <ac:spMkLst>
            <pc:docMk/>
            <pc:sldMk cId="1134819499" sldId="270"/>
            <ac:spMk id="82" creationId="{C7FE5201-BB98-480C-BADB-207C8F893897}"/>
          </ac:spMkLst>
        </pc:spChg>
        <pc:spChg chg="add del">
          <ac:chgData name="Guest User" userId="" providerId="Windows Live" clId="Web-{8D36B647-798F-5655-D455-0A15D3691177}" dt="2025-02-25T17:13:04.063" v="952"/>
          <ac:spMkLst>
            <pc:docMk/>
            <pc:sldMk cId="1134819499" sldId="270"/>
            <ac:spMk id="84" creationId="{2A56D982-198E-436A-A2D7-B9877B370619}"/>
          </ac:spMkLst>
        </pc:spChg>
        <pc:spChg chg="add">
          <ac:chgData name="Guest User" userId="" providerId="Windows Live" clId="Web-{8D36B647-798F-5655-D455-0A15D3691177}" dt="2025-02-25T17:13:04.079" v="953"/>
          <ac:spMkLst>
            <pc:docMk/>
            <pc:sldMk cId="1134819499" sldId="270"/>
            <ac:spMk id="87" creationId="{2437C4A8-8E3A-4ADA-93B9-64737CE1ABB1}"/>
          </ac:spMkLst>
        </pc:spChg>
        <pc:spChg chg="add">
          <ac:chgData name="Guest User" userId="" providerId="Windows Live" clId="Web-{8D36B647-798F-5655-D455-0A15D3691177}" dt="2025-02-25T17:13:04.079" v="953"/>
          <ac:spMkLst>
            <pc:docMk/>
            <pc:sldMk cId="1134819499" sldId="270"/>
            <ac:spMk id="88" creationId="{A173122F-D466-4F08-90FA-0038F7AC214A}"/>
          </ac:spMkLst>
        </pc:spChg>
        <pc:spChg chg="add">
          <ac:chgData name="Guest User" userId="" providerId="Windows Live" clId="Web-{8D36B647-798F-5655-D455-0A15D3691177}" dt="2025-02-25T17:13:04.079" v="953"/>
          <ac:spMkLst>
            <pc:docMk/>
            <pc:sldMk cId="1134819499" sldId="270"/>
            <ac:spMk id="90" creationId="{27D6616B-CA16-4E7A-AD49-69268088A5C7}"/>
          </ac:spMkLst>
        </pc:spChg>
        <pc:grpChg chg="add del">
          <ac:chgData name="Guest User" userId="" providerId="Windows Live" clId="Web-{8D36B647-798F-5655-D455-0A15D3691177}" dt="2025-02-25T17:13:02.548" v="950"/>
          <ac:grpSpMkLst>
            <pc:docMk/>
            <pc:sldMk cId="1134819499" sldId="270"/>
            <ac:grpSpMk id="8" creationId="{748618E9-EE2D-4864-9EEE-58939BD4FBBA}"/>
          </ac:grpSpMkLst>
        </pc:grpChg>
        <pc:grpChg chg="add del">
          <ac:chgData name="Guest User" userId="" providerId="Windows Live" clId="Web-{8D36B647-798F-5655-D455-0A15D3691177}" dt="2025-02-25T17:13:02.548" v="950"/>
          <ac:grpSpMkLst>
            <pc:docMk/>
            <pc:sldMk cId="1134819499" sldId="270"/>
            <ac:grpSpMk id="45" creationId="{386FCB15-7F30-4453-B0F7-4BEB5EB6FB31}"/>
          </ac:grpSpMkLst>
        </pc:grpChg>
        <pc:grpChg chg="add del">
          <ac:chgData name="Guest User" userId="" providerId="Windows Live" clId="Web-{8D36B647-798F-5655-D455-0A15D3691177}" dt="2025-02-25T17:13:04.063" v="952"/>
          <ac:grpSpMkLst>
            <pc:docMk/>
            <pc:sldMk cId="1134819499" sldId="270"/>
            <ac:grpSpMk id="80" creationId="{748618E9-EE2D-4864-9EEE-58939BD4FBBA}"/>
          </ac:grpSpMkLst>
        </pc:grpChg>
        <pc:grpChg chg="add del">
          <ac:chgData name="Guest User" userId="" providerId="Windows Live" clId="Web-{8D36B647-798F-5655-D455-0A15D3691177}" dt="2025-02-25T17:13:04.063" v="952"/>
          <ac:grpSpMkLst>
            <pc:docMk/>
            <pc:sldMk cId="1134819499" sldId="270"/>
            <ac:grpSpMk id="83" creationId="{389B4FDB-F9D1-4D43-B86D-51ACE9F90734}"/>
          </ac:grpSpMkLst>
        </pc:grpChg>
        <pc:grpChg chg="add">
          <ac:chgData name="Guest User" userId="" providerId="Windows Live" clId="Web-{8D36B647-798F-5655-D455-0A15D3691177}" dt="2025-02-25T17:13:04.079" v="953"/>
          <ac:grpSpMkLst>
            <pc:docMk/>
            <pc:sldMk cId="1134819499" sldId="270"/>
            <ac:grpSpMk id="86" creationId="{748618E9-EE2D-4864-9EEE-58939BD4FBBA}"/>
          </ac:grpSpMkLst>
        </pc:grpChg>
        <pc:grpChg chg="add">
          <ac:chgData name="Guest User" userId="" providerId="Windows Live" clId="Web-{8D36B647-798F-5655-D455-0A15D3691177}" dt="2025-02-25T17:13:04.079" v="953"/>
          <ac:grpSpMkLst>
            <pc:docMk/>
            <pc:sldMk cId="1134819499" sldId="270"/>
            <ac:grpSpMk id="89" creationId="{371201FD-B9B8-44FB-827C-2B72B2C61B68}"/>
          </ac:grpSpMkLst>
        </pc:grpChg>
        <pc:picChg chg="add mod">
          <ac:chgData name="Guest User" userId="" providerId="Windows Live" clId="Web-{8D36B647-798F-5655-D455-0A15D3691177}" dt="2025-02-25T17:13:04.079" v="953"/>
          <ac:picMkLst>
            <pc:docMk/>
            <pc:sldMk cId="1134819499" sldId="270"/>
            <ac:picMk id="3" creationId="{E3ED1EF1-15B2-7EDE-B296-2DF553A0FE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5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4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6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4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9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9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7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6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0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2/24/2025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91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5B4A5F-4F49-9136-2E85-2BC54A776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3: Keypad and LED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89C68-D072-2067-C341-7B25A726E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1800355"/>
            <a:ext cx="5398649" cy="1643320"/>
          </a:xfrm>
        </p:spPr>
        <p:txBody>
          <a:bodyPr>
            <a:normAutofit/>
          </a:bodyPr>
          <a:lstStyle/>
          <a:p>
            <a:r>
              <a:rPr lang="en-US" dirty="0"/>
              <a:t>Aaron Foster &amp; Beau Coburn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BD789394-3F5C-CE22-83C8-C78134977C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984" r="2" b="31509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20606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09F4-CDC5-03C2-3D33-7557427D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Keypad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0E37B-1C28-E4AA-85EE-01F94B72D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4x4 Keypad</a:t>
            </a:r>
          </a:p>
          <a:p>
            <a:pPr lvl="1"/>
            <a:r>
              <a:rPr lang="en-US" dirty="0"/>
              <a:t>All Rows and Columns connected</a:t>
            </a:r>
          </a:p>
          <a:p>
            <a:pPr lvl="1"/>
            <a:r>
              <a:rPr lang="en-US" dirty="0"/>
              <a:t>Set Rows as inputs and columns as outputs</a:t>
            </a:r>
          </a:p>
          <a:p>
            <a:pPr lvl="1"/>
            <a:r>
              <a:rPr lang="en-US" dirty="0"/>
              <a:t>Set one column high at a time</a:t>
            </a:r>
          </a:p>
          <a:p>
            <a:pPr lvl="1"/>
            <a:r>
              <a:rPr lang="en-US" dirty="0"/>
              <a:t>Check state of rows</a:t>
            </a:r>
          </a:p>
          <a:p>
            <a:pPr lvl="1"/>
            <a:r>
              <a:rPr lang="en-US" dirty="0"/>
              <a:t>If both row and column are high select input from key map</a:t>
            </a:r>
          </a:p>
          <a:p>
            <a:pPr lvl="1"/>
            <a:r>
              <a:rPr lang="en-US" dirty="0"/>
              <a:t>If none are high set next column high and repeat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process was repeated four times to get a four digit code</a:t>
            </a:r>
          </a:p>
          <a:p>
            <a:pPr marL="228600" lvl="1" indent="0">
              <a:buNone/>
            </a:pPr>
            <a:endParaRPr lang="en-US" dirty="0"/>
          </a:p>
        </p:txBody>
      </p:sp>
      <p:pic>
        <p:nvPicPr>
          <p:cNvPr id="5" name="Picture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C796AFDF-739E-EEE0-CEE6-B17997AE0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72" y="252484"/>
            <a:ext cx="4797849" cy="363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ight Triangle 81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D3EDE-4576-7F69-1D0C-ABF96E65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Patterns and Clock Development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AA1C9-7C11-0829-A169-749A9AE7C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1193" y="703245"/>
            <a:ext cx="5431498" cy="19409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Overflow clock was set to 0.25ms</a:t>
            </a:r>
          </a:p>
          <a:p>
            <a:pPr>
              <a:buClr>
                <a:srgbClr val="8D87A6"/>
              </a:buClr>
            </a:pPr>
            <a:r>
              <a:rPr lang="en-US"/>
              <a:t>Overflow needed to be raised by 3000 cycles to account for delaying logic in ISR</a:t>
            </a:r>
          </a:p>
          <a:p>
            <a:pPr>
              <a:buClr>
                <a:srgbClr val="8D87A6"/>
              </a:buClr>
            </a:pPr>
            <a:endParaRPr lang="en-US"/>
          </a:p>
        </p:txBody>
      </p:sp>
      <p:pic>
        <p:nvPicPr>
          <p:cNvPr id="6" name="Picture 5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38C8C003-DC3F-3D99-A0EF-EF81D2708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8" y="3388554"/>
            <a:ext cx="10341613" cy="22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89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3BFFEA-CB75-4D51-3A43-0564602B5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675998B-83F9-4DD6-A181-01CC6390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203DA02-DFF0-43DA-97F8-713359A5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7DB5F66-3FA1-4342-A884-49FFC898B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62E1DE4-95C3-4648-880D-D5F16DA5B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F0DE976-09C7-468E-88D4-E653C3B9A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46834F4-CE01-4256-A71F-E9622367B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24B1666-CD3C-4141-91C0-782A8C0A7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BEB9DED-5756-4349-86C4-BB40C843E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E66CDAA-2393-4E50-88AE-4B6DE356D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52ED3B2-4AF6-4D71-AFE0-E628195BE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8F8274F-6455-416D-9E21-09DCC6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A4FC2BA-35B4-4272-AE27-2EA963B9C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075E2C7-38CF-4C4C-BA60-8EBC4C59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A41EEBD-A69D-4000-B18A-0FF9079FF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D674DC2-DB19-4D12-A7CC-A19B45A5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CE37544-AEB0-4C32-9AB4-FD8868FBB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A4D92EE-9609-4B42-A0C2-EE8B291A2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14BE4F6-D0F0-4D05-BADF-7BAB73885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2022A48-AB28-42C0-99AA-84E9E942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BE1212E-2DDC-41F9-817C-2B0AF529E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EAC07E3-6FB7-48B5-9418-5D58EC897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C112200-C0E8-4E4F-B475-BB0C5619B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BA45913-5C20-4A2E-9401-B69D433BA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53BFA98-23F1-401A-B615-F706954A4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9EE95EF-D097-47D9-98DF-5BA037C49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2E5EAA5-1BC5-4C85-85D9-F7BA73476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8F5AAC3-E106-4C3A-986B-23C44A9B1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EC6582A-5366-4B33-8D40-2B474D8B5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A25249E-2F40-425D-A7F1-B7E55EF53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3EC936-5CFC-4FE5-BCA8-59B3A2EF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CDE7F7A-C490-430C-876F-0349FC8BF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D686B4E-119A-4F4A-9392-1F9CFE3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ight Triangle 121">
            <a:extLst>
              <a:ext uri="{FF2B5EF4-FFF2-40B4-BE49-F238E27FC236}">
                <a16:creationId xmlns:a16="http://schemas.microsoft.com/office/drawing/2014/main" id="{F3730C34-30B8-42E4-824D-F095747C4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3" y="-28545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A4B58-5C06-236A-C196-B67FE772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103" y="725951"/>
            <a:ext cx="4925975" cy="1878413"/>
          </a:xfrm>
        </p:spPr>
        <p:txBody>
          <a:bodyPr>
            <a:normAutofit/>
          </a:bodyPr>
          <a:lstStyle/>
          <a:p>
            <a:r>
              <a:rPr lang="en-US" sz="4100"/>
              <a:t>Controlling and Altering Base-Time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A2A2E-E667-EE74-0F1D-37FBA437C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103" y="2883005"/>
            <a:ext cx="4925975" cy="326039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Clr>
                <a:srgbClr val="8D87A6"/>
              </a:buClr>
            </a:pPr>
            <a:r>
              <a:rPr lang="en-US" err="1"/>
              <a:t>barcounter</a:t>
            </a:r>
            <a:endParaRPr lang="en-US"/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r>
              <a:rPr lang="en-US"/>
              <a:t>Incremented each ISR call and reset when overflowing with desired time</a:t>
            </a:r>
          </a:p>
          <a:p>
            <a:pPr>
              <a:buClr>
                <a:srgbClr val="8D87A6"/>
              </a:buClr>
            </a:pPr>
            <a:r>
              <a:rPr lang="en-US" err="1"/>
              <a:t>base_time</a:t>
            </a:r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r>
              <a:rPr lang="en-US"/>
              <a:t>Varied on pattern number</a:t>
            </a:r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r>
              <a:rPr lang="en-US"/>
              <a:t>Inconsistency in instructions</a:t>
            </a:r>
          </a:p>
          <a:p>
            <a:pPr>
              <a:buClr>
                <a:srgbClr val="8D87A6"/>
              </a:buClr>
            </a:pPr>
            <a:r>
              <a:rPr lang="en-US"/>
              <a:t>switch case</a:t>
            </a:r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r>
              <a:rPr lang="en-US"/>
              <a:t>Altered </a:t>
            </a:r>
            <a:r>
              <a:rPr lang="en-US" err="1"/>
              <a:t>time_cntl</a:t>
            </a:r>
            <a:endParaRPr lang="en-US"/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r>
              <a:rPr lang="en-US"/>
              <a:t>Prevented current time settings from turning negative and freezing program</a:t>
            </a:r>
          </a:p>
          <a:p>
            <a:pPr>
              <a:buClr>
                <a:srgbClr val="8D87A6"/>
              </a:buClr>
            </a:pPr>
            <a:endParaRPr lang="en-US"/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74BD61B-7EE9-449F-4087-F0124ED1B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904" y="3424025"/>
            <a:ext cx="3948603" cy="2635551"/>
          </a:xfrm>
          <a:prstGeom prst="rect">
            <a:avLst/>
          </a:prstGeom>
        </p:spPr>
      </p:pic>
      <p:pic>
        <p:nvPicPr>
          <p:cNvPr id="7" name="Picture 6" descr="A computer screen shot of code&#10;&#10;AI-generated content may be incorrect.">
            <a:extLst>
              <a:ext uri="{FF2B5EF4-FFF2-40B4-BE49-F238E27FC236}">
                <a16:creationId xmlns:a16="http://schemas.microsoft.com/office/drawing/2014/main" id="{F96ADB1C-9DA2-054B-735F-1FCB137B0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05" y="384235"/>
            <a:ext cx="4783527" cy="2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7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D0E6-902F-E96E-2D43-8A4FD124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4DEDA-F4EC-7329-797D-543DEFB2D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Combinations of Red, Green, and Blue several colors can be created</a:t>
            </a:r>
          </a:p>
          <a:p>
            <a:r>
              <a:rPr lang="en-US" dirty="0"/>
              <a:t>Red denotes the system is locked</a:t>
            </a:r>
          </a:p>
          <a:p>
            <a:r>
              <a:rPr lang="en-US" dirty="0"/>
              <a:t>Yellow will appear when the system is being unlocked</a:t>
            </a:r>
          </a:p>
          <a:p>
            <a:r>
              <a:rPr lang="en-US" dirty="0"/>
              <a:t>Blue denotes the system was successfully unlocked and ready to display patterns</a:t>
            </a:r>
          </a:p>
          <a:p>
            <a:r>
              <a:rPr lang="en-US" dirty="0"/>
              <a:t>Unique LED color for each pattern</a:t>
            </a:r>
          </a:p>
          <a:p>
            <a:r>
              <a:rPr lang="en-US" dirty="0"/>
              <a:t>Color driven by </a:t>
            </a:r>
            <a:r>
              <a:rPr lang="en-US" dirty="0" err="1"/>
              <a:t>RGB_Contorl</a:t>
            </a:r>
            <a:r>
              <a:rPr lang="en-US" dirty="0"/>
              <a:t> module (else if statement with each color assigned a #)</a:t>
            </a:r>
          </a:p>
        </p:txBody>
      </p:sp>
    </p:spTree>
    <p:extLst>
      <p:ext uri="{BB962C8B-B14F-4D97-AF65-F5344CB8AC3E}">
        <p14:creationId xmlns:p14="http://schemas.microsoft.com/office/powerpoint/2010/main" val="2070613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20EC-6AFC-E780-7847-DB84FF8C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and Unlocking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82362-4CD1-6E9C-332A-9EDC9F8AA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a locked flag</a:t>
            </a:r>
          </a:p>
          <a:p>
            <a:r>
              <a:rPr lang="en-US" dirty="0"/>
              <a:t>Created a locked and unlocked while loop</a:t>
            </a:r>
          </a:p>
          <a:p>
            <a:r>
              <a:rPr lang="en-US" dirty="0"/>
              <a:t>Only scan for correct 4 digit code within while loop while locked</a:t>
            </a:r>
          </a:p>
          <a:p>
            <a:r>
              <a:rPr lang="en-US" dirty="0"/>
              <a:t>All other functionality will only happen when locked flag is not set</a:t>
            </a:r>
          </a:p>
          <a:p>
            <a:r>
              <a:rPr lang="en-US" dirty="0"/>
              <a:t>Can reset the locked flag by pressing D on the keypad</a:t>
            </a:r>
          </a:p>
        </p:txBody>
      </p:sp>
    </p:spTree>
    <p:extLst>
      <p:ext uri="{BB962C8B-B14F-4D97-AF65-F5344CB8AC3E}">
        <p14:creationId xmlns:p14="http://schemas.microsoft.com/office/powerpoint/2010/main" val="2448162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86F6-B131-4B47-FB07-0C46C5CB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7C4B-468C-0DE6-0776-312898302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Starts Locked with LED Red</a:t>
            </a:r>
          </a:p>
          <a:p>
            <a:r>
              <a:rPr lang="en-US" dirty="0"/>
              <a:t>LED turns yellow when a code is entered</a:t>
            </a:r>
          </a:p>
          <a:p>
            <a:r>
              <a:rPr lang="en-US" dirty="0"/>
              <a:t>System unlocked and LED is blue when correct code (6969) is entered</a:t>
            </a:r>
          </a:p>
          <a:p>
            <a:r>
              <a:rPr lang="en-US" dirty="0"/>
              <a:t>LED patterns can be driven by pressing 0,1,2,3 which have unique LED color</a:t>
            </a:r>
          </a:p>
          <a:p>
            <a:r>
              <a:rPr lang="en-US" dirty="0"/>
              <a:t>Pattern will pick up where it left off when selected after another pattern</a:t>
            </a:r>
          </a:p>
          <a:p>
            <a:r>
              <a:rPr lang="en-US" dirty="0"/>
              <a:t>Pressing A will decrease pattern speed, B will increase speed</a:t>
            </a:r>
          </a:p>
          <a:p>
            <a:r>
              <a:rPr lang="en-US" dirty="0"/>
              <a:t>Pressing D will relock and reset system</a:t>
            </a:r>
          </a:p>
        </p:txBody>
      </p:sp>
    </p:spTree>
    <p:extLst>
      <p:ext uri="{BB962C8B-B14F-4D97-AF65-F5344CB8AC3E}">
        <p14:creationId xmlns:p14="http://schemas.microsoft.com/office/powerpoint/2010/main" val="320045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6D4C-26A8-311A-0929-8882203F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7609-98EB-8C57-EE26-1747AF768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Create a lockable system dictated by a 4x4 keypad</a:t>
            </a:r>
          </a:p>
          <a:p>
            <a:pPr>
              <a:buFontTx/>
              <a:buChar char="-"/>
            </a:pPr>
            <a:r>
              <a:rPr lang="en-US" dirty="0"/>
              <a:t>Drive an RGB LED to indicate the status of the system</a:t>
            </a:r>
          </a:p>
          <a:p>
            <a:pPr>
              <a:buFontTx/>
              <a:buChar char="-"/>
            </a:pPr>
            <a:r>
              <a:rPr lang="en-US" dirty="0"/>
              <a:t>Drive LED patterns based on input from the keypad</a:t>
            </a:r>
          </a:p>
          <a:p>
            <a:pPr>
              <a:buFontTx/>
              <a:buChar char="-"/>
            </a:pPr>
            <a:r>
              <a:rPr lang="en-US" dirty="0"/>
              <a:t>Alter the speed of the LED patterns based on an input from the keypad</a:t>
            </a:r>
          </a:p>
          <a:p>
            <a:pPr>
              <a:buFontTx/>
              <a:buChar char="-"/>
            </a:pPr>
            <a:r>
              <a:rPr lang="en-US" dirty="0"/>
              <a:t>Switch between the patterns and return to the place where they left off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6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ight Triangle 12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F639C77-6038-F8B6-3644-03B0BBD173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7" b="-1"/>
          <a:stretch/>
        </p:blipFill>
        <p:spPr>
          <a:xfrm>
            <a:off x="0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FE78BB-7D9A-A229-B4A1-4BCC962B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5" y="746841"/>
            <a:ext cx="9339075" cy="2682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Code at 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a Glance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EAA3A5-AE26-B1FB-4CBF-1A7C7F0F7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25" y="3674327"/>
            <a:ext cx="9339075" cy="13802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Main Loop Flow Chart</a:t>
            </a:r>
          </a:p>
        </p:txBody>
      </p:sp>
    </p:spTree>
    <p:extLst>
      <p:ext uri="{BB962C8B-B14F-4D97-AF65-F5344CB8AC3E}">
        <p14:creationId xmlns:p14="http://schemas.microsoft.com/office/powerpoint/2010/main" val="52068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8905-183C-B88F-FEF0-F2D335A4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67" y="0"/>
            <a:ext cx="10325000" cy="1442463"/>
          </a:xfrm>
        </p:spPr>
        <p:txBody>
          <a:bodyPr/>
          <a:lstStyle/>
          <a:p>
            <a:r>
              <a:rPr lang="en-US" dirty="0"/>
              <a:t>The Entire Picture</a:t>
            </a:r>
          </a:p>
        </p:txBody>
      </p:sp>
      <p:pic>
        <p:nvPicPr>
          <p:cNvPr id="7" name="Picture 6" descr="A diagram of a flowchart&#10;&#10;AI-generated content may be incorrect.">
            <a:extLst>
              <a:ext uri="{FF2B5EF4-FFF2-40B4-BE49-F238E27FC236}">
                <a16:creationId xmlns:a16="http://schemas.microsoft.com/office/drawing/2014/main" id="{70F7750E-2CFF-99FE-CC11-37DEECD53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362" y="1710869"/>
            <a:ext cx="5695947" cy="4239553"/>
          </a:xfrm>
          <a:prstGeom prst="rect">
            <a:avLst/>
          </a:prstGeom>
        </p:spPr>
      </p:pic>
      <p:pic>
        <p:nvPicPr>
          <p:cNvPr id="10" name="Picture 9" descr="A diagram of a process&#10;&#10;AI-generated content may be incorrect.">
            <a:extLst>
              <a:ext uri="{FF2B5EF4-FFF2-40B4-BE49-F238E27FC236}">
                <a16:creationId xmlns:a16="http://schemas.microsoft.com/office/drawing/2014/main" id="{4C6303E7-C50C-F2D4-2AAA-B8FE25797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4" y="1588384"/>
            <a:ext cx="5507796" cy="423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9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6CFB0-A6CE-69F5-0F3E-4A6C9E622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Right Triangle 164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 diagram of a computer&#10;&#10;AI-generated content may be incorrect.">
            <a:extLst>
              <a:ext uri="{FF2B5EF4-FFF2-40B4-BE49-F238E27FC236}">
                <a16:creationId xmlns:a16="http://schemas.microsoft.com/office/drawing/2014/main" id="{63BB17D3-D07F-8A1D-248D-6F3512979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" y="5491"/>
            <a:ext cx="12196969" cy="68586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B508EE-FA88-5020-16FF-EB0220B6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11" y="311424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3481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computer screen shot of a circuit board&#10;&#10;AI-generated content may be incorrect.">
            <a:extLst>
              <a:ext uri="{FF2B5EF4-FFF2-40B4-BE49-F238E27FC236}">
                <a16:creationId xmlns:a16="http://schemas.microsoft.com/office/drawing/2014/main" id="{28A84E6E-66E6-CE2D-2E46-8CE9633D1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4" r="-1" b="14185"/>
          <a:stretch/>
        </p:blipFill>
        <p:spPr>
          <a:xfrm>
            <a:off x="-9379" y="32254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678C2D-747F-0AEE-5AF7-488473A3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924" y="32245"/>
            <a:ext cx="9339075" cy="2682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Pin Diagram</a:t>
            </a:r>
          </a:p>
        </p:txBody>
      </p:sp>
    </p:spTree>
    <p:extLst>
      <p:ext uri="{BB962C8B-B14F-4D97-AF65-F5344CB8AC3E}">
        <p14:creationId xmlns:p14="http://schemas.microsoft.com/office/powerpoint/2010/main" val="102916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DEC5E-0F56-BFC6-0ED5-6A8A0D59B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555C-D33B-7421-E28C-625029C0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34B2C-29C9-3B41-6841-84B664CC1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39" y="2340131"/>
            <a:ext cx="4013340" cy="3564436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lock/unlock: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while(locked){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 pattern LEDs off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 </a:t>
            </a:r>
            <a:r>
              <a:rPr lang="en-US" err="1">
                <a:ea typeface="+mn-lt"/>
                <a:cs typeface="+mn-lt"/>
              </a:rPr>
              <a:t>rgb</a:t>
            </a:r>
            <a:r>
              <a:rPr lang="en-US">
                <a:ea typeface="+mn-lt"/>
                <a:cs typeface="+mn-lt"/>
              </a:rPr>
              <a:t>=red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 call </a:t>
            </a:r>
            <a:r>
              <a:rPr lang="en-US" err="1">
                <a:ea typeface="+mn-lt"/>
                <a:cs typeface="+mn-lt"/>
              </a:rPr>
              <a:t>led_pattern</a:t>
            </a:r>
            <a:r>
              <a:rPr lang="en-US">
                <a:ea typeface="+mn-lt"/>
                <a:cs typeface="+mn-lt"/>
              </a:rPr>
              <a:t>()    //Which also calls read keypad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}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while(!locked){</a:t>
            </a:r>
            <a:endParaRPr lang="en-US"/>
          </a:p>
          <a:p>
            <a:pPr>
              <a:buNone/>
            </a:pPr>
            <a:r>
              <a:rPr lang="en-US" err="1">
                <a:ea typeface="+mn-lt"/>
                <a:cs typeface="+mn-lt"/>
              </a:rPr>
              <a:t>rgb</a:t>
            </a:r>
            <a:r>
              <a:rPr lang="en-US">
                <a:ea typeface="+mn-lt"/>
                <a:cs typeface="+mn-lt"/>
              </a:rPr>
              <a:t>=blue;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 call read keypad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 switch(case) //For A or B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 if(read = 'D'){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     Lock keypad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706F01-D5B5-0F33-E912-4E93DD4688CB}"/>
              </a:ext>
            </a:extLst>
          </p:cNvPr>
          <p:cNvSpPr txBox="1">
            <a:spLocks/>
          </p:cNvSpPr>
          <p:nvPr/>
        </p:nvSpPr>
        <p:spPr>
          <a:xfrm>
            <a:off x="4006499" y="2334380"/>
            <a:ext cx="4013340" cy="3564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100">
                <a:ea typeface="+mn-lt"/>
                <a:cs typeface="+mn-lt"/>
              </a:rPr>
              <a:t>pattern iteration speed:</a:t>
            </a:r>
            <a:endParaRPr lang="en-US" sz="1100"/>
          </a:p>
          <a:p>
            <a:pPr>
              <a:buNone/>
            </a:pPr>
            <a:endParaRPr lang="en-US" sz="1100"/>
          </a:p>
          <a:p>
            <a:pPr>
              <a:buNone/>
            </a:pPr>
            <a:r>
              <a:rPr lang="en-US" sz="1100">
                <a:ea typeface="+mn-lt"/>
                <a:cs typeface="+mn-lt"/>
              </a:rPr>
              <a:t>Switch(case){</a:t>
            </a:r>
            <a:endParaRPr lang="en-US" sz="1100"/>
          </a:p>
          <a:p>
            <a:pPr>
              <a:buNone/>
            </a:pPr>
            <a:endParaRPr lang="en-US" sz="1100"/>
          </a:p>
          <a:p>
            <a:pPr>
              <a:buNone/>
            </a:pPr>
            <a:r>
              <a:rPr lang="en-US" sz="1100">
                <a:ea typeface="+mn-lt"/>
                <a:cs typeface="+mn-lt"/>
              </a:rPr>
              <a:t>    case 'A': </a:t>
            </a:r>
            <a:endParaRPr lang="en-US" sz="1100"/>
          </a:p>
          <a:p>
            <a:pPr>
              <a:buNone/>
            </a:pPr>
            <a:r>
              <a:rPr lang="en-US" sz="1100">
                <a:ea typeface="+mn-lt"/>
                <a:cs typeface="+mn-lt"/>
              </a:rPr>
              <a:t>    increment speed by 0.25s</a:t>
            </a:r>
            <a:endParaRPr lang="en-US" sz="1100"/>
          </a:p>
          <a:p>
            <a:pPr>
              <a:buNone/>
            </a:pPr>
            <a:r>
              <a:rPr lang="en-US" sz="1100">
                <a:ea typeface="+mn-lt"/>
                <a:cs typeface="+mn-lt"/>
              </a:rPr>
              <a:t>    case 'B':</a:t>
            </a:r>
            <a:endParaRPr lang="en-US" sz="1100"/>
          </a:p>
          <a:p>
            <a:pPr>
              <a:buNone/>
            </a:pPr>
            <a:r>
              <a:rPr lang="en-US" sz="1100">
                <a:ea typeface="+mn-lt"/>
                <a:cs typeface="+mn-lt"/>
              </a:rPr>
              <a:t>    decrement speed by 0.25s</a:t>
            </a:r>
            <a:endParaRPr lang="en-US" sz="1100"/>
          </a:p>
          <a:p>
            <a:pPr>
              <a:buNone/>
            </a:pPr>
            <a:r>
              <a:rPr lang="en-US" sz="1100">
                <a:ea typeface="+mn-lt"/>
                <a:cs typeface="+mn-lt"/>
              </a:rPr>
              <a:t>}</a:t>
            </a:r>
            <a:endParaRPr lang="en-US" sz="1100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 marL="0" indent="0">
              <a:buFont typeface="Wingdings" panose="05000000000000000000" pitchFamily="2" charset="2"/>
              <a:buNone/>
            </a:pP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402972-4961-FF8B-B16B-66332DFF1E21}"/>
              </a:ext>
            </a:extLst>
          </p:cNvPr>
          <p:cNvSpPr txBox="1">
            <a:spLocks/>
          </p:cNvSpPr>
          <p:nvPr/>
        </p:nvSpPr>
        <p:spPr>
          <a:xfrm>
            <a:off x="7097629" y="77134"/>
            <a:ext cx="4013340" cy="3564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100">
                <a:ea typeface="+mn-lt"/>
                <a:cs typeface="+mn-lt"/>
              </a:rPr>
              <a:t>Overflow ISR:</a:t>
            </a:r>
            <a:endParaRPr lang="en-US" sz="1100"/>
          </a:p>
          <a:p>
            <a:pPr>
              <a:buNone/>
            </a:pPr>
            <a:r>
              <a:rPr lang="en-US" sz="1100">
                <a:ea typeface="+mn-lt"/>
                <a:cs typeface="+mn-lt"/>
              </a:rPr>
              <a:t>toggle heartbeat every 2 overflows</a:t>
            </a:r>
            <a:endParaRPr lang="en-US" sz="1100"/>
          </a:p>
          <a:p>
            <a:pPr>
              <a:buNone/>
            </a:pPr>
            <a:r>
              <a:rPr lang="en-US" sz="1100">
                <a:ea typeface="+mn-lt"/>
                <a:cs typeface="+mn-lt"/>
              </a:rPr>
              <a:t>set pattern flag to 1 every </a:t>
            </a:r>
            <a:r>
              <a:rPr lang="en-US" sz="1100" err="1">
                <a:ea typeface="+mn-lt"/>
                <a:cs typeface="+mn-lt"/>
              </a:rPr>
              <a:t>base_time</a:t>
            </a:r>
            <a:r>
              <a:rPr lang="en-US" sz="1100">
                <a:ea typeface="+mn-lt"/>
                <a:cs typeface="+mn-lt"/>
              </a:rPr>
              <a:t> + </a:t>
            </a:r>
            <a:r>
              <a:rPr lang="en-US" sz="1100" err="1">
                <a:ea typeface="+mn-lt"/>
                <a:cs typeface="+mn-lt"/>
              </a:rPr>
              <a:t>inc</a:t>
            </a:r>
            <a:r>
              <a:rPr lang="en-US" sz="1100">
                <a:ea typeface="+mn-lt"/>
                <a:cs typeface="+mn-lt"/>
              </a:rPr>
              <a:t>/dec</a:t>
            </a:r>
            <a:endParaRPr lang="en-US" sz="1100"/>
          </a:p>
          <a:p>
            <a:pPr>
              <a:buNone/>
            </a:pPr>
            <a:r>
              <a:rPr lang="en-US" sz="1100">
                <a:ea typeface="+mn-lt"/>
                <a:cs typeface="+mn-lt"/>
              </a:rPr>
              <a:t>if(pattern=1){</a:t>
            </a:r>
            <a:endParaRPr lang="en-US" sz="1100"/>
          </a:p>
          <a:p>
            <a:pPr>
              <a:buNone/>
            </a:pPr>
            <a:r>
              <a:rPr lang="en-US" sz="1100">
                <a:ea typeface="+mn-lt"/>
                <a:cs typeface="+mn-lt"/>
              </a:rPr>
              <a:t>    do pattern</a:t>
            </a:r>
            <a:endParaRPr lang="en-US" sz="1100"/>
          </a:p>
          <a:p>
            <a:pPr>
              <a:buNone/>
            </a:pPr>
            <a:r>
              <a:rPr lang="en-US" sz="1100">
                <a:ea typeface="+mn-lt"/>
                <a:cs typeface="+mn-lt"/>
              </a:rPr>
              <a:t>    custom LED color</a:t>
            </a:r>
            <a:endParaRPr lang="en-US" sz="1100"/>
          </a:p>
          <a:p>
            <a:pPr>
              <a:buNone/>
            </a:pPr>
            <a:r>
              <a:rPr lang="en-US" sz="1100">
                <a:ea typeface="+mn-lt"/>
                <a:cs typeface="+mn-lt"/>
              </a:rPr>
              <a:t>    }else if(pattern=2){</a:t>
            </a:r>
            <a:endParaRPr lang="en-US" sz="1100"/>
          </a:p>
          <a:p>
            <a:pPr>
              <a:buNone/>
            </a:pPr>
            <a:r>
              <a:rPr lang="en-US" sz="1100">
                <a:ea typeface="+mn-lt"/>
                <a:cs typeface="+mn-lt"/>
              </a:rPr>
              <a:t>    do other pattern</a:t>
            </a:r>
            <a:endParaRPr lang="en-US" sz="1100"/>
          </a:p>
          <a:p>
            <a:pPr>
              <a:buNone/>
            </a:pPr>
            <a:r>
              <a:rPr lang="en-US" sz="1100">
                <a:ea typeface="+mn-lt"/>
                <a:cs typeface="+mn-lt"/>
              </a:rPr>
              <a:t>    custom LED color</a:t>
            </a:r>
            <a:endParaRPr lang="en-US" sz="1100"/>
          </a:p>
          <a:p>
            <a:pPr>
              <a:buNone/>
            </a:pPr>
            <a:r>
              <a:rPr lang="en-US" sz="1100">
                <a:ea typeface="+mn-lt"/>
                <a:cs typeface="+mn-lt"/>
              </a:rPr>
              <a:t>    }</a:t>
            </a:r>
            <a:endParaRPr lang="en-US" sz="11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10887C-D5D7-667A-023D-BB20D8600676}"/>
              </a:ext>
            </a:extLst>
          </p:cNvPr>
          <p:cNvSpPr txBox="1">
            <a:spLocks/>
          </p:cNvSpPr>
          <p:nvPr/>
        </p:nvSpPr>
        <p:spPr>
          <a:xfrm>
            <a:off x="7255779" y="3153887"/>
            <a:ext cx="4013340" cy="3564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100">
                <a:ea typeface="+mn-lt"/>
                <a:cs typeface="+mn-lt"/>
              </a:rPr>
              <a:t>else if(pattern=3){</a:t>
            </a:r>
            <a:endParaRPr lang="en-US" sz="110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100">
                <a:ea typeface="+mn-lt"/>
                <a:cs typeface="+mn-lt"/>
              </a:rPr>
              <a:t>    do other pattern</a:t>
            </a:r>
            <a:endParaRPr lang="en-US" sz="110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100">
                <a:ea typeface="+mn-lt"/>
                <a:cs typeface="+mn-lt"/>
              </a:rPr>
              <a:t>    custom LED color</a:t>
            </a:r>
            <a:endParaRPr lang="en-US" sz="110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100">
                <a:ea typeface="+mn-lt"/>
                <a:cs typeface="+mn-lt"/>
              </a:rPr>
              <a:t>    }else if(pattern=4){</a:t>
            </a:r>
            <a:endParaRPr lang="en-US" sz="110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100">
                <a:ea typeface="+mn-lt"/>
                <a:cs typeface="+mn-lt"/>
              </a:rPr>
              <a:t>    do other pattern</a:t>
            </a:r>
            <a:endParaRPr lang="en-US" sz="110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100">
                <a:ea typeface="+mn-lt"/>
                <a:cs typeface="+mn-lt"/>
              </a:rPr>
              <a:t>    custom LED color</a:t>
            </a:r>
            <a:endParaRPr lang="en-US" sz="110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100">
                <a:ea typeface="+mn-lt"/>
                <a:cs typeface="+mn-lt"/>
              </a:rPr>
              <a:t>    }</a:t>
            </a:r>
            <a:endParaRPr lang="en-US" sz="11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1100">
                <a:ea typeface="+mn-lt"/>
                <a:cs typeface="+mn-lt"/>
              </a:rPr>
              <a:t>clear ISR flag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78552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C67B9-EA4C-A11E-3788-B0F9D85C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anchor="ctr">
            <a:normAutofit/>
          </a:bodyPr>
          <a:lstStyle/>
          <a:p>
            <a:r>
              <a:rPr lang="en-US" dirty="0"/>
              <a:t>A Deeper Look</a:t>
            </a:r>
            <a:r>
              <a:rPr lang="en-US"/>
              <a:t> (The CCS variable family)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A0F048-0648-EF87-812F-BD04F521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738" y="2893475"/>
            <a:ext cx="4425911" cy="32425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 series of variables are used to specify:</a:t>
            </a:r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r>
              <a:rPr lang="en-US"/>
              <a:t>Pattern choice</a:t>
            </a:r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r>
              <a:rPr lang="en-US"/>
              <a:t>Pattern step</a:t>
            </a:r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r>
              <a:rPr lang="en-US"/>
              <a:t>State (locked or unlocked)</a:t>
            </a:r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r>
              <a:rPr lang="en-US"/>
              <a:t>When the overflow clock is triggered</a:t>
            </a:r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endParaRPr lang="en-US"/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1FB3576-DB2C-8997-05EB-DEBB732B9E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76" y="2884572"/>
            <a:ext cx="5534438" cy="3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68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CC89DB-E434-B4C5-E421-DA1BC4B56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ight Triangle 90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CC257-4BC0-3224-16BA-01B1BC24B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 fontScale="90000"/>
          </a:bodyPr>
          <a:lstStyle/>
          <a:p>
            <a:r>
              <a:rPr lang="en-US"/>
              <a:t>Logic to Control Pattern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FEF2B2-069E-0202-48F8-DCD2A4D85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D87A6"/>
              </a:buClr>
            </a:pPr>
            <a:r>
              <a:rPr lang="en-US" err="1"/>
              <a:t>Stepnum</a:t>
            </a:r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r>
              <a:rPr lang="en-US"/>
              <a:t>Controlled which step the pattern was currently on</a:t>
            </a:r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r>
              <a:rPr lang="en-US"/>
              <a:t>Equivalent to pattnum1/2/3</a:t>
            </a:r>
          </a:p>
          <a:p>
            <a:pPr>
              <a:buClr>
                <a:srgbClr val="8D87A6"/>
              </a:buClr>
            </a:pPr>
            <a:r>
              <a:rPr lang="en-US" err="1"/>
              <a:t>Barflag</a:t>
            </a:r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r>
              <a:rPr lang="en-US"/>
              <a:t>Boolean that turned true when ISR was hit</a:t>
            </a:r>
          </a:p>
          <a:p>
            <a:pPr>
              <a:buClr>
                <a:srgbClr val="8D87A6"/>
              </a:buClr>
            </a:pPr>
            <a:endParaRPr lang="en-US"/>
          </a:p>
          <a:p>
            <a:pPr lvl="1">
              <a:buClr>
                <a:srgbClr val="8D87A6"/>
              </a:buClr>
              <a:buFont typeface="Courier New" panose="05000000000000000000" pitchFamily="2" charset="2"/>
              <a:buChar char="o"/>
            </a:pPr>
            <a:endParaRPr lang="en-US"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F48D13E-6671-70B1-DA18-DD099CFBA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787777"/>
            <a:ext cx="6401443" cy="529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02109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642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Courier New</vt:lpstr>
      <vt:lpstr>Grandview</vt:lpstr>
      <vt:lpstr>Wingdings</vt:lpstr>
      <vt:lpstr>CosineVTI</vt:lpstr>
      <vt:lpstr>Project 3: Keypad and LED Patterns</vt:lpstr>
      <vt:lpstr>Overview</vt:lpstr>
      <vt:lpstr>Code at  a Glance</vt:lpstr>
      <vt:lpstr>The Entire Picture</vt:lpstr>
      <vt:lpstr>System Architecture</vt:lpstr>
      <vt:lpstr>Pin Diagram</vt:lpstr>
      <vt:lpstr>Pseudo-Code</vt:lpstr>
      <vt:lpstr>A Deeper Look (The CCS variable family)</vt:lpstr>
      <vt:lpstr>Logic to Control Pattern</vt:lpstr>
      <vt:lpstr>Keypad Development</vt:lpstr>
      <vt:lpstr>Patterns and Clock Development</vt:lpstr>
      <vt:lpstr>Controlling and Altering Base-Time </vt:lpstr>
      <vt:lpstr>RGB Development</vt:lpstr>
      <vt:lpstr>Locking and Unlocking Development</vt:lpstr>
      <vt:lpstr>End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Coburn, Beau</dc:creator>
  <cp:lastModifiedBy>Beau Coburn</cp:lastModifiedBy>
  <cp:revision>1</cp:revision>
  <dcterms:created xsi:type="dcterms:W3CDTF">2025-02-25T01:58:14Z</dcterms:created>
  <dcterms:modified xsi:type="dcterms:W3CDTF">2025-02-25T17:22:12Z</dcterms:modified>
</cp:coreProperties>
</file>