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78" r:id="rId7"/>
    <p:sldId id="27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92" d="100"/>
          <a:sy n="92" d="100"/>
        </p:scale>
        <p:origin x="92" y="1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Project 3: Keypad and LED bar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16-button keypad will be polled to determine which button was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must interface with and LED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must control an RGB LED with PWM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Main Flowchart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090562-88E6-C9FA-B0E5-52DBE256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2EA34A7-0D5E-0927-A32E-C45D5D25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24" y="379339"/>
            <a:ext cx="3357258" cy="731066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6" name="Picture Placeholder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0142D22A-ADD9-E1A0-A62B-F8C6B2A0A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-8966" y="1694329"/>
            <a:ext cx="11417563" cy="5163671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{C2CF7C97-A713-43C0-ADEF-6A2F4BA58D7D}tf67328976_win32</Template>
  <TotalTime>10</TotalTime>
  <Words>52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Project 3: Keypad and LED bar</vt:lpstr>
      <vt:lpstr>About The project</vt:lpstr>
      <vt:lpstr>Main Flowchart</vt:lpstr>
      <vt:lpstr>Circuit Diagram</vt:lpstr>
      <vt:lpstr>Software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Deadmond</dc:creator>
  <cp:lastModifiedBy>Alex Deadmond</cp:lastModifiedBy>
  <cp:revision>1</cp:revision>
  <dcterms:created xsi:type="dcterms:W3CDTF">2025-02-25T07:32:25Z</dcterms:created>
  <dcterms:modified xsi:type="dcterms:W3CDTF">2025-02-25T07:42:35Z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