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600"/>
    <a:srgbClr val="FF3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9B0AE-E379-406E-B8C3-B90D58516D76}" v="144" dt="2025-02-25T17:58:53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4660"/>
  </p:normalViewPr>
  <p:slideViewPr>
    <p:cSldViewPr snapToGrid="0">
      <p:cViewPr>
        <p:scale>
          <a:sx n="74" d="100"/>
          <a:sy n="74" d="100"/>
        </p:scale>
        <p:origin x="85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Graham" userId="95e8df3011c311b3" providerId="LiveId" clId="{8549B0AE-E379-406E-B8C3-B90D58516D76}"/>
    <pc:docChg chg="undo custSel addSld delSld modSld">
      <pc:chgData name="Jay Graham" userId="95e8df3011c311b3" providerId="LiveId" clId="{8549B0AE-E379-406E-B8C3-B90D58516D76}" dt="2025-02-25T17:58:47.483" v="654" actId="20577"/>
      <pc:docMkLst>
        <pc:docMk/>
      </pc:docMkLst>
      <pc:sldChg chg="addSp delSp modSp del mod">
        <pc:chgData name="Jay Graham" userId="95e8df3011c311b3" providerId="LiveId" clId="{8549B0AE-E379-406E-B8C3-B90D58516D76}" dt="2025-02-25T00:49:37.814" v="298" actId="47"/>
        <pc:sldMkLst>
          <pc:docMk/>
          <pc:sldMk cId="3955839434" sldId="257"/>
        </pc:sldMkLst>
        <pc:spChg chg="mod">
          <ac:chgData name="Jay Graham" userId="95e8df3011c311b3" providerId="LiveId" clId="{8549B0AE-E379-406E-B8C3-B90D58516D76}" dt="2025-02-25T00:29:16.780" v="7" actId="14100"/>
          <ac:spMkLst>
            <pc:docMk/>
            <pc:sldMk cId="3955839434" sldId="257"/>
            <ac:spMk id="2" creationId="{09A8A6A6-0DF1-DE4D-B2FA-0304D8FA1C84}"/>
          </ac:spMkLst>
        </pc:spChg>
        <pc:spChg chg="add del mod">
          <ac:chgData name="Jay Graham" userId="95e8df3011c311b3" providerId="LiveId" clId="{8549B0AE-E379-406E-B8C3-B90D58516D76}" dt="2025-02-25T00:30:26.478" v="14" actId="478"/>
          <ac:spMkLst>
            <pc:docMk/>
            <pc:sldMk cId="3955839434" sldId="257"/>
            <ac:spMk id="3" creationId="{C9FB3A76-2C73-0706-9123-A41C96031EAE}"/>
          </ac:spMkLst>
        </pc:spChg>
        <pc:spChg chg="mod">
          <ac:chgData name="Jay Graham" userId="95e8df3011c311b3" providerId="LiveId" clId="{8549B0AE-E379-406E-B8C3-B90D58516D76}" dt="2025-02-25T00:29:21.938" v="8" actId="1076"/>
          <ac:spMkLst>
            <pc:docMk/>
            <pc:sldMk cId="3955839434" sldId="257"/>
            <ac:spMk id="4" creationId="{9C364A95-A163-E30D-C0B2-E2CDD552716D}"/>
          </ac:spMkLst>
        </pc:spChg>
        <pc:spChg chg="add del mod">
          <ac:chgData name="Jay Graham" userId="95e8df3011c311b3" providerId="LiveId" clId="{8549B0AE-E379-406E-B8C3-B90D58516D76}" dt="2025-02-25T00:30:26.171" v="13" actId="478"/>
          <ac:spMkLst>
            <pc:docMk/>
            <pc:sldMk cId="3955839434" sldId="257"/>
            <ac:spMk id="5" creationId="{C2F69496-0B2E-2C52-2ED0-69F86BB70C14}"/>
          </ac:spMkLst>
        </pc:spChg>
        <pc:spChg chg="add del mod">
          <ac:chgData name="Jay Graham" userId="95e8df3011c311b3" providerId="LiveId" clId="{8549B0AE-E379-406E-B8C3-B90D58516D76}" dt="2025-02-25T00:30:25.845" v="12" actId="478"/>
          <ac:spMkLst>
            <pc:docMk/>
            <pc:sldMk cId="3955839434" sldId="257"/>
            <ac:spMk id="6" creationId="{D5DB8AEE-79E2-6C1D-8278-F3B03FA0AB6B}"/>
          </ac:spMkLst>
        </pc:spChg>
        <pc:spChg chg="add del mod">
          <ac:chgData name="Jay Graham" userId="95e8df3011c311b3" providerId="LiveId" clId="{8549B0AE-E379-406E-B8C3-B90D58516D76}" dt="2025-02-25T00:30:25.845" v="12" actId="478"/>
          <ac:spMkLst>
            <pc:docMk/>
            <pc:sldMk cId="3955839434" sldId="257"/>
            <ac:spMk id="7" creationId="{894FAA3B-0388-FDD3-85FC-26FEE0498696}"/>
          </ac:spMkLst>
        </pc:spChg>
        <pc:spChg chg="add del mod">
          <ac:chgData name="Jay Graham" userId="95e8df3011c311b3" providerId="LiveId" clId="{8549B0AE-E379-406E-B8C3-B90D58516D76}" dt="2025-02-25T00:30:25.845" v="12" actId="478"/>
          <ac:spMkLst>
            <pc:docMk/>
            <pc:sldMk cId="3955839434" sldId="257"/>
            <ac:spMk id="8" creationId="{B87264A7-DAD7-3CD8-5F7C-6409BB8CF4E1}"/>
          </ac:spMkLst>
        </pc:spChg>
        <pc:spChg chg="add del mod">
          <ac:chgData name="Jay Graham" userId="95e8df3011c311b3" providerId="LiveId" clId="{8549B0AE-E379-406E-B8C3-B90D58516D76}" dt="2025-02-25T00:30:25.845" v="12" actId="478"/>
          <ac:spMkLst>
            <pc:docMk/>
            <pc:sldMk cId="3955839434" sldId="257"/>
            <ac:spMk id="9" creationId="{EF7A4CF2-41DE-34D4-90F3-5E1A58C177E2}"/>
          </ac:spMkLst>
        </pc:spChg>
        <pc:spChg chg="mod">
          <ac:chgData name="Jay Graham" userId="95e8df3011c311b3" providerId="LiveId" clId="{8549B0AE-E379-406E-B8C3-B90D58516D76}" dt="2025-02-25T00:29:10.477" v="6" actId="14100"/>
          <ac:spMkLst>
            <pc:docMk/>
            <pc:sldMk cId="3955839434" sldId="257"/>
            <ac:spMk id="10" creationId="{0175AA4B-4B30-4D75-4B1A-20C9C63E77B8}"/>
          </ac:spMkLst>
        </pc:spChg>
        <pc:spChg chg="mod">
          <ac:chgData name="Jay Graham" userId="95e8df3011c311b3" providerId="LiveId" clId="{8549B0AE-E379-406E-B8C3-B90D58516D76}" dt="2025-02-25T00:29:10.477" v="6" actId="14100"/>
          <ac:spMkLst>
            <pc:docMk/>
            <pc:sldMk cId="3955839434" sldId="257"/>
            <ac:spMk id="11" creationId="{DA64C843-C27C-A065-17DB-51D55CB0C806}"/>
          </ac:spMkLst>
        </pc:spChg>
        <pc:spChg chg="mod">
          <ac:chgData name="Jay Graham" userId="95e8df3011c311b3" providerId="LiveId" clId="{8549B0AE-E379-406E-B8C3-B90D58516D76}" dt="2025-02-25T00:29:10.477" v="6" actId="14100"/>
          <ac:spMkLst>
            <pc:docMk/>
            <pc:sldMk cId="3955839434" sldId="257"/>
            <ac:spMk id="12" creationId="{8BD3F318-B17E-FA8B-D2AD-E334C72AF57A}"/>
          </ac:spMkLst>
        </pc:spChg>
        <pc:spChg chg="mod">
          <ac:chgData name="Jay Graham" userId="95e8df3011c311b3" providerId="LiveId" clId="{8549B0AE-E379-406E-B8C3-B90D58516D76}" dt="2025-02-25T00:29:10.477" v="6" actId="14100"/>
          <ac:spMkLst>
            <pc:docMk/>
            <pc:sldMk cId="3955839434" sldId="257"/>
            <ac:spMk id="13" creationId="{D079AFA6-EF6B-67E1-3CCA-8E4EB195D248}"/>
          </ac:spMkLst>
        </pc:spChg>
        <pc:cxnChg chg="mod">
          <ac:chgData name="Jay Graham" userId="95e8df3011c311b3" providerId="LiveId" clId="{8549B0AE-E379-406E-B8C3-B90D58516D76}" dt="2025-02-25T00:30:25.845" v="12" actId="478"/>
          <ac:cxnSpMkLst>
            <pc:docMk/>
            <pc:sldMk cId="3955839434" sldId="257"/>
            <ac:cxnSpMk id="17" creationId="{488CAD15-EAC7-3859-9D05-2658BD0DAB42}"/>
          </ac:cxnSpMkLst>
        </pc:cxnChg>
        <pc:cxnChg chg="mod">
          <ac:chgData name="Jay Graham" userId="95e8df3011c311b3" providerId="LiveId" clId="{8549B0AE-E379-406E-B8C3-B90D58516D76}" dt="2025-02-25T00:30:25.845" v="12" actId="478"/>
          <ac:cxnSpMkLst>
            <pc:docMk/>
            <pc:sldMk cId="3955839434" sldId="257"/>
            <ac:cxnSpMk id="20" creationId="{AFF8CAB5-19F2-D406-91D2-734E1DCCD441}"/>
          </ac:cxnSpMkLst>
        </pc:cxnChg>
        <pc:cxnChg chg="mod">
          <ac:chgData name="Jay Graham" userId="95e8df3011c311b3" providerId="LiveId" clId="{8549B0AE-E379-406E-B8C3-B90D58516D76}" dt="2025-02-25T00:30:25.845" v="12" actId="478"/>
          <ac:cxnSpMkLst>
            <pc:docMk/>
            <pc:sldMk cId="3955839434" sldId="257"/>
            <ac:cxnSpMk id="23" creationId="{98B6CC81-A37D-EA2F-DEA8-BB6065639AD5}"/>
          </ac:cxnSpMkLst>
        </pc:cxnChg>
        <pc:cxnChg chg="mod">
          <ac:chgData name="Jay Graham" userId="95e8df3011c311b3" providerId="LiveId" clId="{8549B0AE-E379-406E-B8C3-B90D58516D76}" dt="2025-02-25T00:30:25.845" v="12" actId="478"/>
          <ac:cxnSpMkLst>
            <pc:docMk/>
            <pc:sldMk cId="3955839434" sldId="257"/>
            <ac:cxnSpMk id="26" creationId="{4A68795D-8195-3086-0716-BB6234D2A67B}"/>
          </ac:cxnSpMkLst>
        </pc:cxnChg>
      </pc:sldChg>
      <pc:sldChg chg="addSp delSp modSp add mod">
        <pc:chgData name="Jay Graham" userId="95e8df3011c311b3" providerId="LiveId" clId="{8549B0AE-E379-406E-B8C3-B90D58516D76}" dt="2025-02-25T17:58:47.483" v="654" actId="20577"/>
        <pc:sldMkLst>
          <pc:docMk/>
          <pc:sldMk cId="1170807549" sldId="258"/>
        </pc:sldMkLst>
        <pc:spChg chg="mod">
          <ac:chgData name="Jay Graham" userId="95e8df3011c311b3" providerId="LiveId" clId="{8549B0AE-E379-406E-B8C3-B90D58516D76}" dt="2025-02-25T00:51:21.617" v="309" actId="1076"/>
          <ac:spMkLst>
            <pc:docMk/>
            <pc:sldMk cId="1170807549" sldId="258"/>
            <ac:spMk id="2" creationId="{B3FE0D96-2C63-7867-13CA-27568F087660}"/>
          </ac:spMkLst>
        </pc:spChg>
        <pc:spChg chg="del">
          <ac:chgData name="Jay Graham" userId="95e8df3011c311b3" providerId="LiveId" clId="{8549B0AE-E379-406E-B8C3-B90D58516D76}" dt="2025-02-25T00:30:34.308" v="16" actId="478"/>
          <ac:spMkLst>
            <pc:docMk/>
            <pc:sldMk cId="1170807549" sldId="258"/>
            <ac:spMk id="3" creationId="{030C5863-886A-45CC-EA7B-FA8A9B5E44EF}"/>
          </ac:spMkLst>
        </pc:spChg>
        <pc:spChg chg="add mod">
          <ac:chgData name="Jay Graham" userId="95e8df3011c311b3" providerId="LiveId" clId="{8549B0AE-E379-406E-B8C3-B90D58516D76}" dt="2025-02-25T17:58:47.483" v="654" actId="20577"/>
          <ac:spMkLst>
            <pc:docMk/>
            <pc:sldMk cId="1170807549" sldId="258"/>
            <ac:spMk id="3" creationId="{B35C4362-6CDD-1473-1ADB-A8FE2195C97E}"/>
          </ac:spMkLst>
        </pc:spChg>
        <pc:spChg chg="mod">
          <ac:chgData name="Jay Graham" userId="95e8df3011c311b3" providerId="LiveId" clId="{8549B0AE-E379-406E-B8C3-B90D58516D76}" dt="2025-02-25T00:31:11.896" v="24" actId="1076"/>
          <ac:spMkLst>
            <pc:docMk/>
            <pc:sldMk cId="1170807549" sldId="258"/>
            <ac:spMk id="4" creationId="{AFD4E44B-C894-40A2-8F87-8D29EA3A6FA4}"/>
          </ac:spMkLst>
        </pc:spChg>
        <pc:spChg chg="del">
          <ac:chgData name="Jay Graham" userId="95e8df3011c311b3" providerId="LiveId" clId="{8549B0AE-E379-406E-B8C3-B90D58516D76}" dt="2025-02-25T00:30:34.308" v="16" actId="478"/>
          <ac:spMkLst>
            <pc:docMk/>
            <pc:sldMk cId="1170807549" sldId="258"/>
            <ac:spMk id="5" creationId="{EC1CDFE1-FC7D-34BC-2EC5-553CA98805CA}"/>
          </ac:spMkLst>
        </pc:spChg>
        <pc:spChg chg="del">
          <ac:chgData name="Jay Graham" userId="95e8df3011c311b3" providerId="LiveId" clId="{8549B0AE-E379-406E-B8C3-B90D58516D76}" dt="2025-02-25T00:30:34.308" v="16" actId="478"/>
          <ac:spMkLst>
            <pc:docMk/>
            <pc:sldMk cId="1170807549" sldId="258"/>
            <ac:spMk id="6" creationId="{11A09E36-9896-52FF-316C-EC2F08C8DCF7}"/>
          </ac:spMkLst>
        </pc:spChg>
        <pc:spChg chg="add mod">
          <ac:chgData name="Jay Graham" userId="95e8df3011c311b3" providerId="LiveId" clId="{8549B0AE-E379-406E-B8C3-B90D58516D76}" dt="2025-02-25T17:41:57.516" v="485" actId="1076"/>
          <ac:spMkLst>
            <pc:docMk/>
            <pc:sldMk cId="1170807549" sldId="258"/>
            <ac:spMk id="6" creationId="{2A9AA695-CE7D-AD1C-83D4-C92E9F72991C}"/>
          </ac:spMkLst>
        </pc:spChg>
        <pc:spChg chg="del">
          <ac:chgData name="Jay Graham" userId="95e8df3011c311b3" providerId="LiveId" clId="{8549B0AE-E379-406E-B8C3-B90D58516D76}" dt="2025-02-25T00:30:34.308" v="16" actId="478"/>
          <ac:spMkLst>
            <pc:docMk/>
            <pc:sldMk cId="1170807549" sldId="258"/>
            <ac:spMk id="7" creationId="{0AEB4F79-07CE-42F0-7A96-5D5494D35852}"/>
          </ac:spMkLst>
        </pc:spChg>
        <pc:spChg chg="add mod">
          <ac:chgData name="Jay Graham" userId="95e8df3011c311b3" providerId="LiveId" clId="{8549B0AE-E379-406E-B8C3-B90D58516D76}" dt="2025-02-25T17:41:55.999" v="483" actId="1076"/>
          <ac:spMkLst>
            <pc:docMk/>
            <pc:sldMk cId="1170807549" sldId="258"/>
            <ac:spMk id="7" creationId="{7D66592F-F22E-236D-B00B-AE042934D56D}"/>
          </ac:spMkLst>
        </pc:spChg>
        <pc:spChg chg="del">
          <ac:chgData name="Jay Graham" userId="95e8df3011c311b3" providerId="LiveId" clId="{8549B0AE-E379-406E-B8C3-B90D58516D76}" dt="2025-02-25T00:30:34.308" v="16" actId="478"/>
          <ac:spMkLst>
            <pc:docMk/>
            <pc:sldMk cId="1170807549" sldId="258"/>
            <ac:spMk id="8" creationId="{24A4DE90-1729-76C8-E9B3-98538FE1EFC4}"/>
          </ac:spMkLst>
        </pc:spChg>
        <pc:spChg chg="add mod">
          <ac:chgData name="Jay Graham" userId="95e8df3011c311b3" providerId="LiveId" clId="{8549B0AE-E379-406E-B8C3-B90D58516D76}" dt="2025-02-25T17:41:55.373" v="482" actId="1076"/>
          <ac:spMkLst>
            <pc:docMk/>
            <pc:sldMk cId="1170807549" sldId="258"/>
            <ac:spMk id="8" creationId="{CCFF2B4C-934E-74A7-1595-445DA49386DC}"/>
          </ac:spMkLst>
        </pc:spChg>
        <pc:spChg chg="del">
          <ac:chgData name="Jay Graham" userId="95e8df3011c311b3" providerId="LiveId" clId="{8549B0AE-E379-406E-B8C3-B90D58516D76}" dt="2025-02-25T00:30:34.308" v="16" actId="478"/>
          <ac:spMkLst>
            <pc:docMk/>
            <pc:sldMk cId="1170807549" sldId="258"/>
            <ac:spMk id="9" creationId="{4732F080-2517-82A1-4C17-421042665FDE}"/>
          </ac:spMkLst>
        </pc:spChg>
        <pc:spChg chg="add mod">
          <ac:chgData name="Jay Graham" userId="95e8df3011c311b3" providerId="LiveId" clId="{8549B0AE-E379-406E-B8C3-B90D58516D76}" dt="2025-02-25T17:52:18.950" v="640" actId="1076"/>
          <ac:spMkLst>
            <pc:docMk/>
            <pc:sldMk cId="1170807549" sldId="258"/>
            <ac:spMk id="9" creationId="{D64E1E95-DD9A-3ECE-E08F-E2E9E990AD55}"/>
          </ac:spMkLst>
        </pc:spChg>
        <pc:spChg chg="mod">
          <ac:chgData name="Jay Graham" userId="95e8df3011c311b3" providerId="LiveId" clId="{8549B0AE-E379-406E-B8C3-B90D58516D76}" dt="2025-02-25T00:32:44.894" v="53" actId="20577"/>
          <ac:spMkLst>
            <pc:docMk/>
            <pc:sldMk cId="1170807549" sldId="258"/>
            <ac:spMk id="10" creationId="{F614AE82-D1EF-EA07-38D6-91D44A63CF45}"/>
          </ac:spMkLst>
        </pc:spChg>
        <pc:spChg chg="mod">
          <ac:chgData name="Jay Graham" userId="95e8df3011c311b3" providerId="LiveId" clId="{8549B0AE-E379-406E-B8C3-B90D58516D76}" dt="2025-02-25T00:32:42.338" v="49" actId="20577"/>
          <ac:spMkLst>
            <pc:docMk/>
            <pc:sldMk cId="1170807549" sldId="258"/>
            <ac:spMk id="11" creationId="{514F80FF-E3A1-833C-28BB-778E210A27F9}"/>
          </ac:spMkLst>
        </pc:spChg>
        <pc:spChg chg="mod">
          <ac:chgData name="Jay Graham" userId="95e8df3011c311b3" providerId="LiveId" clId="{8549B0AE-E379-406E-B8C3-B90D58516D76}" dt="2025-02-25T00:32:39.386" v="45" actId="20577"/>
          <ac:spMkLst>
            <pc:docMk/>
            <pc:sldMk cId="1170807549" sldId="258"/>
            <ac:spMk id="12" creationId="{EE12572E-DFB1-90F6-54B9-B0CEA62F99E0}"/>
          </ac:spMkLst>
        </pc:spChg>
        <pc:spChg chg="mod">
          <ac:chgData name="Jay Graham" userId="95e8df3011c311b3" providerId="LiveId" clId="{8549B0AE-E379-406E-B8C3-B90D58516D76}" dt="2025-02-25T00:32:35.702" v="37" actId="20577"/>
          <ac:spMkLst>
            <pc:docMk/>
            <pc:sldMk cId="1170807549" sldId="258"/>
            <ac:spMk id="13" creationId="{2F959F10-2C0F-9007-525B-D9C555D3C071}"/>
          </ac:spMkLst>
        </pc:spChg>
        <pc:spChg chg="add mod">
          <ac:chgData name="Jay Graham" userId="95e8df3011c311b3" providerId="LiveId" clId="{8549B0AE-E379-406E-B8C3-B90D58516D76}" dt="2025-02-25T00:32:47.617" v="57" actId="20577"/>
          <ac:spMkLst>
            <pc:docMk/>
            <pc:sldMk cId="1170807549" sldId="258"/>
            <ac:spMk id="14" creationId="{A22B6B10-1182-8845-85B2-EBF6AD98B1A9}"/>
          </ac:spMkLst>
        </pc:spChg>
        <pc:spChg chg="add mod">
          <ac:chgData name="Jay Graham" userId="95e8df3011c311b3" providerId="LiveId" clId="{8549B0AE-E379-406E-B8C3-B90D58516D76}" dt="2025-02-25T00:32:50.451" v="61" actId="20577"/>
          <ac:spMkLst>
            <pc:docMk/>
            <pc:sldMk cId="1170807549" sldId="258"/>
            <ac:spMk id="15" creationId="{E1BD0B2D-B966-AD8F-673C-45188275DEEF}"/>
          </ac:spMkLst>
        </pc:spChg>
        <pc:spChg chg="add mod">
          <ac:chgData name="Jay Graham" userId="95e8df3011c311b3" providerId="LiveId" clId="{8549B0AE-E379-406E-B8C3-B90D58516D76}" dt="2025-02-25T00:32:53.678" v="65" actId="20577"/>
          <ac:spMkLst>
            <pc:docMk/>
            <pc:sldMk cId="1170807549" sldId="258"/>
            <ac:spMk id="16" creationId="{FBB6EC03-5816-1EBF-1DC9-22D87BE97236}"/>
          </ac:spMkLst>
        </pc:spChg>
        <pc:spChg chg="add mod">
          <ac:chgData name="Jay Graham" userId="95e8df3011c311b3" providerId="LiveId" clId="{8549B0AE-E379-406E-B8C3-B90D58516D76}" dt="2025-02-25T17:52:18.950" v="640" actId="1076"/>
          <ac:spMkLst>
            <pc:docMk/>
            <pc:sldMk cId="1170807549" sldId="258"/>
            <ac:spMk id="17" creationId="{60F053A8-4878-62E5-F191-2372A4ED36DF}"/>
          </ac:spMkLst>
        </pc:spChg>
        <pc:spChg chg="add mod">
          <ac:chgData name="Jay Graham" userId="95e8df3011c311b3" providerId="LiveId" clId="{8549B0AE-E379-406E-B8C3-B90D58516D76}" dt="2025-02-25T00:33:19.354" v="84" actId="20577"/>
          <ac:spMkLst>
            <pc:docMk/>
            <pc:sldMk cId="1170807549" sldId="258"/>
            <ac:spMk id="18" creationId="{D827F01D-8785-8F56-8F5D-88C4E86A5C47}"/>
          </ac:spMkLst>
        </pc:spChg>
        <pc:spChg chg="add mod">
          <ac:chgData name="Jay Graham" userId="95e8df3011c311b3" providerId="LiveId" clId="{8549B0AE-E379-406E-B8C3-B90D58516D76}" dt="2025-02-25T17:52:18.950" v="640" actId="1076"/>
          <ac:spMkLst>
            <pc:docMk/>
            <pc:sldMk cId="1170807549" sldId="258"/>
            <ac:spMk id="19" creationId="{C6CEE64C-8D4C-6467-DF0B-3395F4CE4069}"/>
          </ac:spMkLst>
        </pc:spChg>
        <pc:spChg chg="add mod">
          <ac:chgData name="Jay Graham" userId="95e8df3011c311b3" providerId="LiveId" clId="{8549B0AE-E379-406E-B8C3-B90D58516D76}" dt="2025-02-25T00:33:16.121" v="80" actId="1076"/>
          <ac:spMkLst>
            <pc:docMk/>
            <pc:sldMk cId="1170807549" sldId="258"/>
            <ac:spMk id="19" creationId="{F9D66A5C-57FE-7E6E-46E0-43CC6BB68395}"/>
          </ac:spMkLst>
        </pc:spChg>
        <pc:spChg chg="add mod">
          <ac:chgData name="Jay Graham" userId="95e8df3011c311b3" providerId="LiveId" clId="{8549B0AE-E379-406E-B8C3-B90D58516D76}" dt="2025-02-25T17:52:18.950" v="640" actId="1076"/>
          <ac:spMkLst>
            <pc:docMk/>
            <pc:sldMk cId="1170807549" sldId="258"/>
            <ac:spMk id="20" creationId="{CF2EAF13-B57B-37E7-252A-88020C3649F9}"/>
          </ac:spMkLst>
        </pc:spChg>
        <pc:spChg chg="add mod">
          <ac:chgData name="Jay Graham" userId="95e8df3011c311b3" providerId="LiveId" clId="{8549B0AE-E379-406E-B8C3-B90D58516D76}" dt="2025-02-25T17:52:25.367" v="641" actId="1076"/>
          <ac:spMkLst>
            <pc:docMk/>
            <pc:sldMk cId="1170807549" sldId="258"/>
            <ac:spMk id="21" creationId="{5FBD2870-E7EA-EECF-38A0-922DBB5DB895}"/>
          </ac:spMkLst>
        </pc:spChg>
        <pc:spChg chg="add mod">
          <ac:chgData name="Jay Graham" userId="95e8df3011c311b3" providerId="LiveId" clId="{8549B0AE-E379-406E-B8C3-B90D58516D76}" dt="2025-02-25T00:33:14.155" v="75" actId="571"/>
          <ac:spMkLst>
            <pc:docMk/>
            <pc:sldMk cId="1170807549" sldId="258"/>
            <ac:spMk id="21" creationId="{A32F389C-2ACC-02CF-C042-71C519B9B88D}"/>
          </ac:spMkLst>
        </pc:spChg>
        <pc:spChg chg="add mod">
          <ac:chgData name="Jay Graham" userId="95e8df3011c311b3" providerId="LiveId" clId="{8549B0AE-E379-406E-B8C3-B90D58516D76}" dt="2025-02-25T17:52:25.367" v="641" actId="1076"/>
          <ac:spMkLst>
            <pc:docMk/>
            <pc:sldMk cId="1170807549" sldId="258"/>
            <ac:spMk id="23" creationId="{B83ACD8C-327D-E009-EDDF-15EBBB71DCF1}"/>
          </ac:spMkLst>
        </pc:spChg>
        <pc:spChg chg="add mod">
          <ac:chgData name="Jay Graham" userId="95e8df3011c311b3" providerId="LiveId" clId="{8549B0AE-E379-406E-B8C3-B90D58516D76}" dt="2025-02-25T17:52:25.367" v="641" actId="1076"/>
          <ac:spMkLst>
            <pc:docMk/>
            <pc:sldMk cId="1170807549" sldId="258"/>
            <ac:spMk id="26" creationId="{119D3FBC-82FB-25D2-0C0F-F26FA3D76207}"/>
          </ac:spMkLst>
        </pc:spChg>
        <pc:spChg chg="add mod">
          <ac:chgData name="Jay Graham" userId="95e8df3011c311b3" providerId="LiveId" clId="{8549B0AE-E379-406E-B8C3-B90D58516D76}" dt="2025-02-25T17:52:25.367" v="641" actId="1076"/>
          <ac:spMkLst>
            <pc:docMk/>
            <pc:sldMk cId="1170807549" sldId="258"/>
            <ac:spMk id="30" creationId="{078AC036-7798-6B47-0FCD-0B0A872CBA3B}"/>
          </ac:spMkLst>
        </pc:spChg>
        <pc:spChg chg="add mod">
          <ac:chgData name="Jay Graham" userId="95e8df3011c311b3" providerId="LiveId" clId="{8549B0AE-E379-406E-B8C3-B90D58516D76}" dt="2025-02-25T00:49:23.665" v="297" actId="1582"/>
          <ac:spMkLst>
            <pc:docMk/>
            <pc:sldMk cId="1170807549" sldId="258"/>
            <ac:spMk id="1046" creationId="{94E7B952-C8E3-C700-4E14-DCC2F8C2BF6F}"/>
          </ac:spMkLst>
        </pc:spChg>
        <pc:spChg chg="add mod">
          <ac:chgData name="Jay Graham" userId="95e8df3011c311b3" providerId="LiveId" clId="{8549B0AE-E379-406E-B8C3-B90D58516D76}" dt="2025-02-25T00:59:15.874" v="437" actId="1076"/>
          <ac:spMkLst>
            <pc:docMk/>
            <pc:sldMk cId="1170807549" sldId="258"/>
            <ac:spMk id="1047" creationId="{BC254562-E280-F6C8-3C75-0D6FBA3F1BDA}"/>
          </ac:spMkLst>
        </pc:spChg>
        <pc:spChg chg="add mod">
          <ac:chgData name="Jay Graham" userId="95e8df3011c311b3" providerId="LiveId" clId="{8549B0AE-E379-406E-B8C3-B90D58516D76}" dt="2025-02-25T00:44:17.718" v="204"/>
          <ac:spMkLst>
            <pc:docMk/>
            <pc:sldMk cId="1170807549" sldId="258"/>
            <ac:spMk id="1048" creationId="{8E51D304-C1E1-5CC6-263E-E57DDBB786C8}"/>
          </ac:spMkLst>
        </pc:spChg>
        <pc:spChg chg="add mod">
          <ac:chgData name="Jay Graham" userId="95e8df3011c311b3" providerId="LiveId" clId="{8549B0AE-E379-406E-B8C3-B90D58516D76}" dt="2025-02-25T00:44:21.446" v="205"/>
          <ac:spMkLst>
            <pc:docMk/>
            <pc:sldMk cId="1170807549" sldId="258"/>
            <ac:spMk id="1049" creationId="{A1A484D1-0CE1-987A-ED04-5795C72DA6D9}"/>
          </ac:spMkLst>
        </pc:spChg>
        <pc:spChg chg="add del mod">
          <ac:chgData name="Jay Graham" userId="95e8df3011c311b3" providerId="LiveId" clId="{8549B0AE-E379-406E-B8C3-B90D58516D76}" dt="2025-02-25T00:44:27.914" v="207" actId="478"/>
          <ac:spMkLst>
            <pc:docMk/>
            <pc:sldMk cId="1170807549" sldId="258"/>
            <ac:spMk id="1050" creationId="{9C2A1552-80A5-1266-DA15-88C3FE928501}"/>
          </ac:spMkLst>
        </pc:spChg>
        <pc:spChg chg="add mod">
          <ac:chgData name="Jay Graham" userId="95e8df3011c311b3" providerId="LiveId" clId="{8549B0AE-E379-406E-B8C3-B90D58516D76}" dt="2025-02-25T01:02:00.430" v="459" actId="1076"/>
          <ac:spMkLst>
            <pc:docMk/>
            <pc:sldMk cId="1170807549" sldId="258"/>
            <ac:spMk id="1051" creationId="{A68852E3-58E5-2432-6075-819BACEC069A}"/>
          </ac:spMkLst>
        </pc:spChg>
        <pc:spChg chg="add mod">
          <ac:chgData name="Jay Graham" userId="95e8df3011c311b3" providerId="LiveId" clId="{8549B0AE-E379-406E-B8C3-B90D58516D76}" dt="2025-02-25T01:02:00.430" v="459" actId="1076"/>
          <ac:spMkLst>
            <pc:docMk/>
            <pc:sldMk cId="1170807549" sldId="258"/>
            <ac:spMk id="1052" creationId="{158E7FD9-E3FB-E827-FDF3-B0C1B291F172}"/>
          </ac:spMkLst>
        </pc:spChg>
        <pc:spChg chg="add mod">
          <ac:chgData name="Jay Graham" userId="95e8df3011c311b3" providerId="LiveId" clId="{8549B0AE-E379-406E-B8C3-B90D58516D76}" dt="2025-02-25T01:02:00.430" v="459" actId="1076"/>
          <ac:spMkLst>
            <pc:docMk/>
            <pc:sldMk cId="1170807549" sldId="258"/>
            <ac:spMk id="1053" creationId="{DFCC87E3-FE4F-7691-5651-5F6860103085}"/>
          </ac:spMkLst>
        </pc:spChg>
        <pc:spChg chg="add mod">
          <ac:chgData name="Jay Graham" userId="95e8df3011c311b3" providerId="LiveId" clId="{8549B0AE-E379-406E-B8C3-B90D58516D76}" dt="2025-02-25T01:02:00.430" v="459" actId="1076"/>
          <ac:spMkLst>
            <pc:docMk/>
            <pc:sldMk cId="1170807549" sldId="258"/>
            <ac:spMk id="1054" creationId="{5759963D-8EC8-9C80-3D52-BB0D0CBDB83B}"/>
          </ac:spMkLst>
        </pc:spChg>
        <pc:spChg chg="add mod">
          <ac:chgData name="Jay Graham" userId="95e8df3011c311b3" providerId="LiveId" clId="{8549B0AE-E379-406E-B8C3-B90D58516D76}" dt="2025-02-25T01:02:00.430" v="459" actId="1076"/>
          <ac:spMkLst>
            <pc:docMk/>
            <pc:sldMk cId="1170807549" sldId="258"/>
            <ac:spMk id="1055" creationId="{D2699969-5B62-59B9-56DA-2A9827E6F556}"/>
          </ac:spMkLst>
        </pc:spChg>
        <pc:spChg chg="add mod">
          <ac:chgData name="Jay Graham" userId="95e8df3011c311b3" providerId="LiveId" clId="{8549B0AE-E379-406E-B8C3-B90D58516D76}" dt="2025-02-25T01:02:00.430" v="459" actId="1076"/>
          <ac:spMkLst>
            <pc:docMk/>
            <pc:sldMk cId="1170807549" sldId="258"/>
            <ac:spMk id="1056" creationId="{045493E1-4239-88AB-4EDE-7F9110328C6B}"/>
          </ac:spMkLst>
        </pc:spChg>
        <pc:spChg chg="add mod">
          <ac:chgData name="Jay Graham" userId="95e8df3011c311b3" providerId="LiveId" clId="{8549B0AE-E379-406E-B8C3-B90D58516D76}" dt="2025-02-25T01:02:00.430" v="459" actId="1076"/>
          <ac:spMkLst>
            <pc:docMk/>
            <pc:sldMk cId="1170807549" sldId="258"/>
            <ac:spMk id="1057" creationId="{50CB2021-59A9-CF3C-EFD6-36ECFF4C88BD}"/>
          </ac:spMkLst>
        </pc:spChg>
        <pc:spChg chg="add mod">
          <ac:chgData name="Jay Graham" userId="95e8df3011c311b3" providerId="LiveId" clId="{8549B0AE-E379-406E-B8C3-B90D58516D76}" dt="2025-02-25T01:02:00.430" v="459" actId="1076"/>
          <ac:spMkLst>
            <pc:docMk/>
            <pc:sldMk cId="1170807549" sldId="258"/>
            <ac:spMk id="1058" creationId="{EEC75833-0E90-8511-6F80-4CFB23A22BFE}"/>
          </ac:spMkLst>
        </pc:spChg>
        <pc:spChg chg="add mod">
          <ac:chgData name="Jay Graham" userId="95e8df3011c311b3" providerId="LiveId" clId="{8549B0AE-E379-406E-B8C3-B90D58516D76}" dt="2025-02-25T01:02:00.430" v="459" actId="1076"/>
          <ac:spMkLst>
            <pc:docMk/>
            <pc:sldMk cId="1170807549" sldId="258"/>
            <ac:spMk id="1059" creationId="{52D13C4E-75B2-F818-C5AE-3AD48E84E4FE}"/>
          </ac:spMkLst>
        </pc:spChg>
        <pc:spChg chg="add mod">
          <ac:chgData name="Jay Graham" userId="95e8df3011c311b3" providerId="LiveId" clId="{8549B0AE-E379-406E-B8C3-B90D58516D76}" dt="2025-02-25T01:02:00.430" v="459" actId="1076"/>
          <ac:spMkLst>
            <pc:docMk/>
            <pc:sldMk cId="1170807549" sldId="258"/>
            <ac:spMk id="1060" creationId="{630FC9B1-F4E4-52FA-7056-E26217AE77B8}"/>
          </ac:spMkLst>
        </pc:spChg>
        <pc:spChg chg="add mod">
          <ac:chgData name="Jay Graham" userId="95e8df3011c311b3" providerId="LiveId" clId="{8549B0AE-E379-406E-B8C3-B90D58516D76}" dt="2025-02-25T17:52:06.716" v="638" actId="1076"/>
          <ac:spMkLst>
            <pc:docMk/>
            <pc:sldMk cId="1170807549" sldId="258"/>
            <ac:spMk id="1066" creationId="{72D34FC0-9367-687F-96F0-525800A87F98}"/>
          </ac:spMkLst>
        </pc:spChg>
        <pc:spChg chg="add mod">
          <ac:chgData name="Jay Graham" userId="95e8df3011c311b3" providerId="LiveId" clId="{8549B0AE-E379-406E-B8C3-B90D58516D76}" dt="2025-02-25T00:51:30.253" v="318" actId="1076"/>
          <ac:spMkLst>
            <pc:docMk/>
            <pc:sldMk cId="1170807549" sldId="258"/>
            <ac:spMk id="1067" creationId="{D7233FFD-8D3B-0F61-56EA-ACA675BAC8F7}"/>
          </ac:spMkLst>
        </pc:spChg>
        <pc:spChg chg="add del mod">
          <ac:chgData name="Jay Graham" userId="95e8df3011c311b3" providerId="LiveId" clId="{8549B0AE-E379-406E-B8C3-B90D58516D76}" dt="2025-02-25T17:42:10.506" v="491" actId="478"/>
          <ac:spMkLst>
            <pc:docMk/>
            <pc:sldMk cId="1170807549" sldId="258"/>
            <ac:spMk id="1068" creationId="{4C668CAB-5C85-8A87-49EA-BA023163E5A2}"/>
          </ac:spMkLst>
        </pc:spChg>
        <pc:spChg chg="add del mod">
          <ac:chgData name="Jay Graham" userId="95e8df3011c311b3" providerId="LiveId" clId="{8549B0AE-E379-406E-B8C3-B90D58516D76}" dt="2025-02-25T17:42:09.016" v="490" actId="478"/>
          <ac:spMkLst>
            <pc:docMk/>
            <pc:sldMk cId="1170807549" sldId="258"/>
            <ac:spMk id="1069" creationId="{A2113B1E-CEE7-5CD9-7C38-15C7725A406A}"/>
          </ac:spMkLst>
        </pc:spChg>
        <pc:spChg chg="add del mod">
          <ac:chgData name="Jay Graham" userId="95e8df3011c311b3" providerId="LiveId" clId="{8549B0AE-E379-406E-B8C3-B90D58516D76}" dt="2025-02-25T17:42:07.474" v="489" actId="478"/>
          <ac:spMkLst>
            <pc:docMk/>
            <pc:sldMk cId="1170807549" sldId="258"/>
            <ac:spMk id="1070" creationId="{1CB24ED4-0899-1E17-9A36-05DB781B3522}"/>
          </ac:spMkLst>
        </pc:spChg>
        <pc:spChg chg="add del mod">
          <ac:chgData name="Jay Graham" userId="95e8df3011c311b3" providerId="LiveId" clId="{8549B0AE-E379-406E-B8C3-B90D58516D76}" dt="2025-02-25T17:42:06.412" v="488" actId="478"/>
          <ac:spMkLst>
            <pc:docMk/>
            <pc:sldMk cId="1170807549" sldId="258"/>
            <ac:spMk id="1071" creationId="{5E7DD318-D7CA-4E16-5BBA-56FD6584410C}"/>
          </ac:spMkLst>
        </pc:spChg>
        <pc:spChg chg="add del mod">
          <ac:chgData name="Jay Graham" userId="95e8df3011c311b3" providerId="LiveId" clId="{8549B0AE-E379-406E-B8C3-B90D58516D76}" dt="2025-02-25T00:54:43.031" v="359" actId="478"/>
          <ac:spMkLst>
            <pc:docMk/>
            <pc:sldMk cId="1170807549" sldId="258"/>
            <ac:spMk id="1072" creationId="{EA4CEAD5-AB7C-B2A3-9F27-544743B72EBA}"/>
          </ac:spMkLst>
        </pc:spChg>
        <pc:spChg chg="add del mod">
          <ac:chgData name="Jay Graham" userId="95e8df3011c311b3" providerId="LiveId" clId="{8549B0AE-E379-406E-B8C3-B90D58516D76}" dt="2025-02-25T17:43:48.307" v="562" actId="478"/>
          <ac:spMkLst>
            <pc:docMk/>
            <pc:sldMk cId="1170807549" sldId="258"/>
            <ac:spMk id="1073" creationId="{A0E39092-8568-4573-80C4-CB56F01DB0ED}"/>
          </ac:spMkLst>
        </pc:spChg>
        <pc:spChg chg="add del mod">
          <ac:chgData name="Jay Graham" userId="95e8df3011c311b3" providerId="LiveId" clId="{8549B0AE-E379-406E-B8C3-B90D58516D76}" dt="2025-02-25T17:43:50.035" v="563" actId="478"/>
          <ac:spMkLst>
            <pc:docMk/>
            <pc:sldMk cId="1170807549" sldId="258"/>
            <ac:spMk id="1074" creationId="{71395DF6-87DE-AB4C-1EF2-36C62074884E}"/>
          </ac:spMkLst>
        </pc:spChg>
        <pc:spChg chg="add del mod">
          <ac:chgData name="Jay Graham" userId="95e8df3011c311b3" providerId="LiveId" clId="{8549B0AE-E379-406E-B8C3-B90D58516D76}" dt="2025-02-25T17:43:51.623" v="564" actId="478"/>
          <ac:spMkLst>
            <pc:docMk/>
            <pc:sldMk cId="1170807549" sldId="258"/>
            <ac:spMk id="1075" creationId="{F447B234-00E9-CCF1-1A5F-2584F8A3B103}"/>
          </ac:spMkLst>
        </pc:spChg>
        <pc:spChg chg="add mod">
          <ac:chgData name="Jay Graham" userId="95e8df3011c311b3" providerId="LiveId" clId="{8549B0AE-E379-406E-B8C3-B90D58516D76}" dt="2025-02-25T00:51:50.407" v="321"/>
          <ac:spMkLst>
            <pc:docMk/>
            <pc:sldMk cId="1170807549" sldId="258"/>
            <ac:spMk id="1076" creationId="{26582320-0EB6-DD77-FAFE-67C9B9477903}"/>
          </ac:spMkLst>
        </pc:spChg>
        <pc:spChg chg="add mod">
          <ac:chgData name="Jay Graham" userId="95e8df3011c311b3" providerId="LiveId" clId="{8549B0AE-E379-406E-B8C3-B90D58516D76}" dt="2025-02-25T00:51:50.407" v="321"/>
          <ac:spMkLst>
            <pc:docMk/>
            <pc:sldMk cId="1170807549" sldId="258"/>
            <ac:spMk id="1077" creationId="{5B864218-EE19-EE9A-9037-2926BC0A05CF}"/>
          </ac:spMkLst>
        </pc:spChg>
        <pc:spChg chg="add mod">
          <ac:chgData name="Jay Graham" userId="95e8df3011c311b3" providerId="LiveId" clId="{8549B0AE-E379-406E-B8C3-B90D58516D76}" dt="2025-02-25T00:51:50.407" v="321"/>
          <ac:spMkLst>
            <pc:docMk/>
            <pc:sldMk cId="1170807549" sldId="258"/>
            <ac:spMk id="1078" creationId="{A4213877-E7EC-C8C3-11B3-FFEDEB35E9C1}"/>
          </ac:spMkLst>
        </pc:spChg>
        <pc:spChg chg="add mod">
          <ac:chgData name="Jay Graham" userId="95e8df3011c311b3" providerId="LiveId" clId="{8549B0AE-E379-406E-B8C3-B90D58516D76}" dt="2025-02-25T00:51:50.407" v="321"/>
          <ac:spMkLst>
            <pc:docMk/>
            <pc:sldMk cId="1170807549" sldId="258"/>
            <ac:spMk id="1079" creationId="{FE173264-EB6C-B5D9-9281-9525D9A062E8}"/>
          </ac:spMkLst>
        </pc:spChg>
        <pc:spChg chg="add mod">
          <ac:chgData name="Jay Graham" userId="95e8df3011c311b3" providerId="LiveId" clId="{8549B0AE-E379-406E-B8C3-B90D58516D76}" dt="2025-02-25T00:51:50.407" v="321"/>
          <ac:spMkLst>
            <pc:docMk/>
            <pc:sldMk cId="1170807549" sldId="258"/>
            <ac:spMk id="1080" creationId="{2CEA1453-C25A-AD53-B13E-A69054417AEB}"/>
          </ac:spMkLst>
        </pc:spChg>
        <pc:spChg chg="add mod">
          <ac:chgData name="Jay Graham" userId="95e8df3011c311b3" providerId="LiveId" clId="{8549B0AE-E379-406E-B8C3-B90D58516D76}" dt="2025-02-25T00:51:54.293" v="323" actId="1076"/>
          <ac:spMkLst>
            <pc:docMk/>
            <pc:sldMk cId="1170807549" sldId="258"/>
            <ac:spMk id="1081" creationId="{0B80D842-64F2-7004-10E6-F98285BEE5BB}"/>
          </ac:spMkLst>
        </pc:spChg>
        <pc:spChg chg="add mod">
          <ac:chgData name="Jay Graham" userId="95e8df3011c311b3" providerId="LiveId" clId="{8549B0AE-E379-406E-B8C3-B90D58516D76}" dt="2025-02-25T00:51:50.407" v="321"/>
          <ac:spMkLst>
            <pc:docMk/>
            <pc:sldMk cId="1170807549" sldId="258"/>
            <ac:spMk id="1082" creationId="{F2A23732-DDC6-CB90-E9D9-A0DD55910BA3}"/>
          </ac:spMkLst>
        </pc:spChg>
        <pc:spChg chg="add mod">
          <ac:chgData name="Jay Graham" userId="95e8df3011c311b3" providerId="LiveId" clId="{8549B0AE-E379-406E-B8C3-B90D58516D76}" dt="2025-02-25T00:51:50.407" v="321"/>
          <ac:spMkLst>
            <pc:docMk/>
            <pc:sldMk cId="1170807549" sldId="258"/>
            <ac:spMk id="1083" creationId="{12500CD4-83F9-A87A-B10A-1889364076BE}"/>
          </ac:spMkLst>
        </pc:spChg>
        <pc:spChg chg="add mod">
          <ac:chgData name="Jay Graham" userId="95e8df3011c311b3" providerId="LiveId" clId="{8549B0AE-E379-406E-B8C3-B90D58516D76}" dt="2025-02-25T17:42:15.192" v="493" actId="1076"/>
          <ac:spMkLst>
            <pc:docMk/>
            <pc:sldMk cId="1170807549" sldId="258"/>
            <ac:spMk id="1084" creationId="{C47BEA6A-791D-0743-5D1E-602EB18E274E}"/>
          </ac:spMkLst>
        </pc:spChg>
        <pc:spChg chg="add mod">
          <ac:chgData name="Jay Graham" userId="95e8df3011c311b3" providerId="LiveId" clId="{8549B0AE-E379-406E-B8C3-B90D58516D76}" dt="2025-02-25T17:42:15.192" v="493" actId="1076"/>
          <ac:spMkLst>
            <pc:docMk/>
            <pc:sldMk cId="1170807549" sldId="258"/>
            <ac:spMk id="1085" creationId="{E86D842F-3741-9FB4-B6F1-84A128720FDE}"/>
          </ac:spMkLst>
        </pc:spChg>
        <pc:spChg chg="add mod">
          <ac:chgData name="Jay Graham" userId="95e8df3011c311b3" providerId="LiveId" clId="{8549B0AE-E379-406E-B8C3-B90D58516D76}" dt="2025-02-25T17:42:15.192" v="493" actId="1076"/>
          <ac:spMkLst>
            <pc:docMk/>
            <pc:sldMk cId="1170807549" sldId="258"/>
            <ac:spMk id="1086" creationId="{B730DAD9-4BB7-0810-74F9-F7C651CABFAB}"/>
          </ac:spMkLst>
        </pc:spChg>
        <pc:spChg chg="add mod">
          <ac:chgData name="Jay Graham" userId="95e8df3011c311b3" providerId="LiveId" clId="{8549B0AE-E379-406E-B8C3-B90D58516D76}" dt="2025-02-25T17:42:15.192" v="493" actId="1076"/>
          <ac:spMkLst>
            <pc:docMk/>
            <pc:sldMk cId="1170807549" sldId="258"/>
            <ac:spMk id="1087" creationId="{E7B25CA8-7CB9-6368-0ABB-9FC3299B0B76}"/>
          </ac:spMkLst>
        </pc:spChg>
        <pc:spChg chg="add del mod">
          <ac:chgData name="Jay Graham" userId="95e8df3011c311b3" providerId="LiveId" clId="{8549B0AE-E379-406E-B8C3-B90D58516D76}" dt="2025-02-25T00:54:46.016" v="360" actId="478"/>
          <ac:spMkLst>
            <pc:docMk/>
            <pc:sldMk cId="1170807549" sldId="258"/>
            <ac:spMk id="1088" creationId="{3D1E87A6-F2AB-393E-B95B-46C265C54FD5}"/>
          </ac:spMkLst>
        </pc:spChg>
        <pc:spChg chg="add mod">
          <ac:chgData name="Jay Graham" userId="95e8df3011c311b3" providerId="LiveId" clId="{8549B0AE-E379-406E-B8C3-B90D58516D76}" dt="2025-02-25T00:55:42.723" v="381" actId="20577"/>
          <ac:spMkLst>
            <pc:docMk/>
            <pc:sldMk cId="1170807549" sldId="258"/>
            <ac:spMk id="1089" creationId="{051DF7C0-4864-8FC7-2A13-01E7661C83C8}"/>
          </ac:spMkLst>
        </pc:spChg>
        <pc:spChg chg="add mod">
          <ac:chgData name="Jay Graham" userId="95e8df3011c311b3" providerId="LiveId" clId="{8549B0AE-E379-406E-B8C3-B90D58516D76}" dt="2025-02-25T00:55:45.695" v="385" actId="20577"/>
          <ac:spMkLst>
            <pc:docMk/>
            <pc:sldMk cId="1170807549" sldId="258"/>
            <ac:spMk id="1090" creationId="{1D12412D-571F-6EE9-119F-5363570549F9}"/>
          </ac:spMkLst>
        </pc:spChg>
        <pc:spChg chg="add mod">
          <ac:chgData name="Jay Graham" userId="95e8df3011c311b3" providerId="LiveId" clId="{8549B0AE-E379-406E-B8C3-B90D58516D76}" dt="2025-02-25T00:55:48.958" v="389" actId="20577"/>
          <ac:spMkLst>
            <pc:docMk/>
            <pc:sldMk cId="1170807549" sldId="258"/>
            <ac:spMk id="1091" creationId="{3C8E767B-652E-5B3F-A279-493FE96F3CF3}"/>
          </ac:spMkLst>
        </pc:spChg>
        <pc:spChg chg="add mod">
          <ac:chgData name="Jay Graham" userId="95e8df3011c311b3" providerId="LiveId" clId="{8549B0AE-E379-406E-B8C3-B90D58516D76}" dt="2025-02-25T00:55:51.990" v="393" actId="20577"/>
          <ac:spMkLst>
            <pc:docMk/>
            <pc:sldMk cId="1170807549" sldId="258"/>
            <ac:spMk id="1142" creationId="{BA7CA537-C707-B132-F7A3-4FB1727649B4}"/>
          </ac:spMkLst>
        </pc:spChg>
        <pc:spChg chg="add del mod">
          <ac:chgData name="Jay Graham" userId="95e8df3011c311b3" providerId="LiveId" clId="{8549B0AE-E379-406E-B8C3-B90D58516D76}" dt="2025-02-25T17:43:57.204" v="567" actId="478"/>
          <ac:spMkLst>
            <pc:docMk/>
            <pc:sldMk cId="1170807549" sldId="258"/>
            <ac:spMk id="1143" creationId="{54E09AFE-B4B3-71E8-EFA1-6DCF73864A93}"/>
          </ac:spMkLst>
        </pc:spChg>
        <pc:spChg chg="add mod">
          <ac:chgData name="Jay Graham" userId="95e8df3011c311b3" providerId="LiveId" clId="{8549B0AE-E379-406E-B8C3-B90D58516D76}" dt="2025-02-25T00:59:00.448" v="434" actId="14100"/>
          <ac:spMkLst>
            <pc:docMk/>
            <pc:sldMk cId="1170807549" sldId="258"/>
            <ac:spMk id="1144" creationId="{7355D830-07CE-CE29-808A-9AB51B1EE02A}"/>
          </ac:spMkLst>
        </pc:spChg>
        <pc:spChg chg="add mod">
          <ac:chgData name="Jay Graham" userId="95e8df3011c311b3" providerId="LiveId" clId="{8549B0AE-E379-406E-B8C3-B90D58516D76}" dt="2025-02-25T01:00:02.199" v="458" actId="1076"/>
          <ac:spMkLst>
            <pc:docMk/>
            <pc:sldMk cId="1170807549" sldId="258"/>
            <ac:spMk id="1146" creationId="{349176EB-EB55-98BD-87A1-08EF4F60F305}"/>
          </ac:spMkLst>
        </pc:spChg>
        <pc:picChg chg="add del">
          <ac:chgData name="Jay Graham" userId="95e8df3011c311b3" providerId="LiveId" clId="{8549B0AE-E379-406E-B8C3-B90D58516D76}" dt="2025-02-25T17:41:30.671" v="471" actId="22"/>
          <ac:picMkLst>
            <pc:docMk/>
            <pc:sldMk cId="1170807549" sldId="258"/>
            <ac:picMk id="5" creationId="{65050754-E712-6E84-CE76-8FDE11818B5B}"/>
          </ac:picMkLst>
        </pc:picChg>
        <pc:picChg chg="add mod">
          <ac:chgData name="Jay Graham" userId="95e8df3011c311b3" providerId="LiveId" clId="{8549B0AE-E379-406E-B8C3-B90D58516D76}" dt="2025-02-25T17:45:32.566" v="623" actId="1076"/>
          <ac:picMkLst>
            <pc:docMk/>
            <pc:sldMk cId="1170807549" sldId="258"/>
            <ac:picMk id="32" creationId="{8AC5EACA-2AD2-AF43-34EE-762AD896E02D}"/>
          </ac:picMkLst>
        </pc:picChg>
        <pc:picChg chg="add mod">
          <ac:chgData name="Jay Graham" userId="95e8df3011c311b3" providerId="LiveId" clId="{8549B0AE-E379-406E-B8C3-B90D58516D76}" dt="2025-02-25T17:45:41.036" v="627" actId="1076"/>
          <ac:picMkLst>
            <pc:docMk/>
            <pc:sldMk cId="1170807549" sldId="258"/>
            <ac:picMk id="34" creationId="{6295B541-8484-D5E4-230E-E0E4E7F8289D}"/>
          </ac:picMkLst>
        </pc:picChg>
        <pc:picChg chg="add mod">
          <ac:chgData name="Jay Graham" userId="95e8df3011c311b3" providerId="LiveId" clId="{8549B0AE-E379-406E-B8C3-B90D58516D76}" dt="2025-02-25T17:45:45.884" v="629" actId="1076"/>
          <ac:picMkLst>
            <pc:docMk/>
            <pc:sldMk cId="1170807549" sldId="258"/>
            <ac:picMk id="35" creationId="{DE8EFCBD-6FC1-C6AA-B301-FE7780EA2BC9}"/>
          </ac:picMkLst>
        </pc:picChg>
        <pc:picChg chg="add mod">
          <ac:chgData name="Jay Graham" userId="95e8df3011c311b3" providerId="LiveId" clId="{8549B0AE-E379-406E-B8C3-B90D58516D76}" dt="2025-02-25T00:36:31.084" v="127" actId="1076"/>
          <ac:picMkLst>
            <pc:docMk/>
            <pc:sldMk cId="1170807549" sldId="258"/>
            <ac:picMk id="59" creationId="{DE0EEE71-2C25-27B4-9F9E-5F87B028320E}"/>
          </ac:picMkLst>
        </pc:picChg>
        <pc:picChg chg="add del mod">
          <ac:chgData name="Jay Graham" userId="95e8df3011c311b3" providerId="LiveId" clId="{8549B0AE-E379-406E-B8C3-B90D58516D76}" dt="2025-02-25T00:35:16.200" v="115" actId="478"/>
          <ac:picMkLst>
            <pc:docMk/>
            <pc:sldMk cId="1170807549" sldId="258"/>
            <ac:picMk id="60" creationId="{721DB5E4-1C50-61C0-5057-E75A1331C106}"/>
          </ac:picMkLst>
        </pc:picChg>
        <pc:picChg chg="add mod">
          <ac:chgData name="Jay Graham" userId="95e8df3011c311b3" providerId="LiveId" clId="{8549B0AE-E379-406E-B8C3-B90D58516D76}" dt="2025-02-25T00:36:38.220" v="128" actId="1076"/>
          <ac:picMkLst>
            <pc:docMk/>
            <pc:sldMk cId="1170807549" sldId="258"/>
            <ac:picMk id="61" creationId="{D14A74ED-7055-C377-0ABE-BAB0B241069D}"/>
          </ac:picMkLst>
        </pc:picChg>
        <pc:picChg chg="add mod">
          <ac:chgData name="Jay Graham" userId="95e8df3011c311b3" providerId="LiveId" clId="{8549B0AE-E379-406E-B8C3-B90D58516D76}" dt="2025-02-25T00:36:31.084" v="127" actId="1076"/>
          <ac:picMkLst>
            <pc:docMk/>
            <pc:sldMk cId="1170807549" sldId="258"/>
            <ac:picMk id="62" creationId="{675C73DA-9073-03A6-892B-AB8CEF885363}"/>
          </ac:picMkLst>
        </pc:picChg>
        <pc:picChg chg="add mod">
          <ac:chgData name="Jay Graham" userId="95e8df3011c311b3" providerId="LiveId" clId="{8549B0AE-E379-406E-B8C3-B90D58516D76}" dt="2025-02-25T00:36:44.848" v="131" actId="1076"/>
          <ac:picMkLst>
            <pc:docMk/>
            <pc:sldMk cId="1170807549" sldId="258"/>
            <ac:picMk id="63" creationId="{88F4F473-A0CF-8469-A748-1D3D686B91BC}"/>
          </ac:picMkLst>
        </pc:picChg>
        <pc:picChg chg="add mod">
          <ac:chgData name="Jay Graham" userId="95e8df3011c311b3" providerId="LiveId" clId="{8549B0AE-E379-406E-B8C3-B90D58516D76}" dt="2025-02-25T00:35:47.871" v="120"/>
          <ac:picMkLst>
            <pc:docMk/>
            <pc:sldMk cId="1170807549" sldId="258"/>
            <ac:picMk id="1024" creationId="{95AE2D76-965E-24F2-DABB-10472976FA9B}"/>
          </ac:picMkLst>
        </pc:picChg>
        <pc:picChg chg="add mod">
          <ac:chgData name="Jay Graham" userId="95e8df3011c311b3" providerId="LiveId" clId="{8549B0AE-E379-406E-B8C3-B90D58516D76}" dt="2025-02-25T00:35:47.871" v="120"/>
          <ac:picMkLst>
            <pc:docMk/>
            <pc:sldMk cId="1170807549" sldId="258"/>
            <ac:picMk id="1025" creationId="{BD055354-2EC6-D547-8D5E-E08EE3382A4B}"/>
          </ac:picMkLst>
        </pc:picChg>
        <pc:picChg chg="add del mod">
          <ac:chgData name="Jay Graham" userId="95e8df3011c311b3" providerId="LiveId" clId="{8549B0AE-E379-406E-B8C3-B90D58516D76}" dt="2025-02-25T00:35:09.203" v="111" actId="478"/>
          <ac:picMkLst>
            <pc:docMk/>
            <pc:sldMk cId="1170807549" sldId="258"/>
            <ac:picMk id="1026" creationId="{448BA00E-6835-05B3-90B5-74469B43017F}"/>
          </ac:picMkLst>
        </pc:picChg>
        <pc:picChg chg="add mod">
          <ac:chgData name="Jay Graham" userId="95e8df3011c311b3" providerId="LiveId" clId="{8549B0AE-E379-406E-B8C3-B90D58516D76}" dt="2025-02-25T00:36:50.587" v="132" actId="1076"/>
          <ac:picMkLst>
            <pc:docMk/>
            <pc:sldMk cId="1170807549" sldId="258"/>
            <ac:picMk id="1027" creationId="{127DDA4F-734C-32A9-FDC7-4C33E6CD3C3F}"/>
          </ac:picMkLst>
        </pc:picChg>
        <pc:picChg chg="add mod">
          <ac:chgData name="Jay Graham" userId="95e8df3011c311b3" providerId="LiveId" clId="{8549B0AE-E379-406E-B8C3-B90D58516D76}" dt="2025-02-25T00:36:56.046" v="133" actId="1076"/>
          <ac:picMkLst>
            <pc:docMk/>
            <pc:sldMk cId="1170807549" sldId="258"/>
            <ac:picMk id="1028" creationId="{36A6EC77-AA7D-2AAF-0CE4-D097D225A60F}"/>
          </ac:picMkLst>
        </pc:picChg>
        <pc:picChg chg="add mod">
          <ac:chgData name="Jay Graham" userId="95e8df3011c311b3" providerId="LiveId" clId="{8549B0AE-E379-406E-B8C3-B90D58516D76}" dt="2025-02-25T00:37:04.050" v="135" actId="1076"/>
          <ac:picMkLst>
            <pc:docMk/>
            <pc:sldMk cId="1170807549" sldId="258"/>
            <ac:picMk id="1029" creationId="{8B2D4E35-AB63-D1B9-7C0C-2739B77996ED}"/>
          </ac:picMkLst>
        </pc:picChg>
        <pc:picChg chg="add mod">
          <ac:chgData name="Jay Graham" userId="95e8df3011c311b3" providerId="LiveId" clId="{8549B0AE-E379-406E-B8C3-B90D58516D76}" dt="2025-02-25T00:37:07.782" v="136" actId="1076"/>
          <ac:picMkLst>
            <pc:docMk/>
            <pc:sldMk cId="1170807549" sldId="258"/>
            <ac:picMk id="1030" creationId="{7E1952BD-7D14-D521-3122-3147A7CFC7D2}"/>
          </ac:picMkLst>
        </pc:picChg>
        <pc:picChg chg="add mod">
          <ac:chgData name="Jay Graham" userId="95e8df3011c311b3" providerId="LiveId" clId="{8549B0AE-E379-406E-B8C3-B90D58516D76}" dt="2025-02-25T00:58:55.473" v="433" actId="1076"/>
          <ac:picMkLst>
            <pc:docMk/>
            <pc:sldMk cId="1170807549" sldId="258"/>
            <ac:picMk id="1031" creationId="{15EF819C-F634-B74C-C3E5-88CD6F2F526B}"/>
          </ac:picMkLst>
        </pc:picChg>
        <pc:picChg chg="add mod">
          <ac:chgData name="Jay Graham" userId="95e8df3011c311b3" providerId="LiveId" clId="{8549B0AE-E379-406E-B8C3-B90D58516D76}" dt="2025-02-25T00:58:55.473" v="433" actId="1076"/>
          <ac:picMkLst>
            <pc:docMk/>
            <pc:sldMk cId="1170807549" sldId="258"/>
            <ac:picMk id="1032" creationId="{3F041FF9-B5B0-FC39-9761-AC7997C0DDD3}"/>
          </ac:picMkLst>
        </pc:picChg>
        <pc:picChg chg="add mod">
          <ac:chgData name="Jay Graham" userId="95e8df3011c311b3" providerId="LiveId" clId="{8549B0AE-E379-406E-B8C3-B90D58516D76}" dt="2025-02-25T00:58:55.473" v="433" actId="1076"/>
          <ac:picMkLst>
            <pc:docMk/>
            <pc:sldMk cId="1170807549" sldId="258"/>
            <ac:picMk id="1033" creationId="{06CFD53F-12E5-ECF1-EC35-DF4DB8F158A4}"/>
          </ac:picMkLst>
        </pc:picChg>
        <pc:picChg chg="add mod">
          <ac:chgData name="Jay Graham" userId="95e8df3011c311b3" providerId="LiveId" clId="{8549B0AE-E379-406E-B8C3-B90D58516D76}" dt="2025-02-25T00:58:55.473" v="433" actId="1076"/>
          <ac:picMkLst>
            <pc:docMk/>
            <pc:sldMk cId="1170807549" sldId="258"/>
            <ac:picMk id="1034" creationId="{D910859B-C7F1-DF57-3793-78129B474E89}"/>
          </ac:picMkLst>
        </pc:picChg>
        <pc:picChg chg="add mod">
          <ac:chgData name="Jay Graham" userId="95e8df3011c311b3" providerId="LiveId" clId="{8549B0AE-E379-406E-B8C3-B90D58516D76}" dt="2025-02-25T00:58:55.473" v="433" actId="1076"/>
          <ac:picMkLst>
            <pc:docMk/>
            <pc:sldMk cId="1170807549" sldId="258"/>
            <ac:picMk id="1035" creationId="{B1DFB8F7-59CB-F553-30EB-2307CFA01CA2}"/>
          </ac:picMkLst>
        </pc:picChg>
        <pc:picChg chg="add mod">
          <ac:chgData name="Jay Graham" userId="95e8df3011c311b3" providerId="LiveId" clId="{8549B0AE-E379-406E-B8C3-B90D58516D76}" dt="2025-02-25T00:58:55.473" v="433" actId="1076"/>
          <ac:picMkLst>
            <pc:docMk/>
            <pc:sldMk cId="1170807549" sldId="258"/>
            <ac:picMk id="1036" creationId="{D4C6915E-F58A-FB8E-DCD0-F6A3C1F04B8C}"/>
          </ac:picMkLst>
        </pc:picChg>
        <pc:picChg chg="add mod">
          <ac:chgData name="Jay Graham" userId="95e8df3011c311b3" providerId="LiveId" clId="{8549B0AE-E379-406E-B8C3-B90D58516D76}" dt="2025-02-25T00:58:55.473" v="433" actId="1076"/>
          <ac:picMkLst>
            <pc:docMk/>
            <pc:sldMk cId="1170807549" sldId="258"/>
            <ac:picMk id="1037" creationId="{694FFBDD-3178-5213-E39C-0560FF7833CE}"/>
          </ac:picMkLst>
        </pc:picChg>
        <pc:picChg chg="add mod">
          <ac:chgData name="Jay Graham" userId="95e8df3011c311b3" providerId="LiveId" clId="{8549B0AE-E379-406E-B8C3-B90D58516D76}" dt="2025-02-25T00:58:55.473" v="433" actId="1076"/>
          <ac:picMkLst>
            <pc:docMk/>
            <pc:sldMk cId="1170807549" sldId="258"/>
            <ac:picMk id="1038" creationId="{FE46C4E8-A476-BE64-57E0-ACE1319274DF}"/>
          </ac:picMkLst>
        </pc:picChg>
        <pc:cxnChg chg="del mod">
          <ac:chgData name="Jay Graham" userId="95e8df3011c311b3" providerId="LiveId" clId="{8549B0AE-E379-406E-B8C3-B90D58516D76}" dt="2025-02-25T00:30:40.551" v="18" actId="478"/>
          <ac:cxnSpMkLst>
            <pc:docMk/>
            <pc:sldMk cId="1170807549" sldId="258"/>
            <ac:cxnSpMk id="17" creationId="{40E50FD6-508C-32CE-F05D-A8F6B332D734}"/>
          </ac:cxnSpMkLst>
        </pc:cxnChg>
        <pc:cxnChg chg="del mod">
          <ac:chgData name="Jay Graham" userId="95e8df3011c311b3" providerId="LiveId" clId="{8549B0AE-E379-406E-B8C3-B90D58516D76}" dt="2025-02-25T00:30:41.951" v="19" actId="478"/>
          <ac:cxnSpMkLst>
            <pc:docMk/>
            <pc:sldMk cId="1170807549" sldId="258"/>
            <ac:cxnSpMk id="20" creationId="{AEAF0944-A7C9-A056-CF43-172D31CF669B}"/>
          </ac:cxnSpMkLst>
        </pc:cxnChg>
        <pc:cxnChg chg="add mod">
          <ac:chgData name="Jay Graham" userId="95e8df3011c311b3" providerId="LiveId" clId="{8549B0AE-E379-406E-B8C3-B90D58516D76}" dt="2025-02-25T00:34:37.539" v="101" actId="14100"/>
          <ac:cxnSpMkLst>
            <pc:docMk/>
            <pc:sldMk cId="1170807549" sldId="258"/>
            <ac:cxnSpMk id="22" creationId="{C0489545-8301-1B14-758F-07F83E3A6EC2}"/>
          </ac:cxnSpMkLst>
        </pc:cxnChg>
        <pc:cxnChg chg="del mod">
          <ac:chgData name="Jay Graham" userId="95e8df3011c311b3" providerId="LiveId" clId="{8549B0AE-E379-406E-B8C3-B90D58516D76}" dt="2025-02-25T00:30:43.224" v="20" actId="478"/>
          <ac:cxnSpMkLst>
            <pc:docMk/>
            <pc:sldMk cId="1170807549" sldId="258"/>
            <ac:cxnSpMk id="23" creationId="{8D076B77-6367-535E-9EEF-D4A60C07866B}"/>
          </ac:cxnSpMkLst>
        </pc:cxnChg>
        <pc:cxnChg chg="add mod">
          <ac:chgData name="Jay Graham" userId="95e8df3011c311b3" providerId="LiveId" clId="{8549B0AE-E379-406E-B8C3-B90D58516D76}" dt="2025-02-25T00:34:41.744" v="102" actId="14100"/>
          <ac:cxnSpMkLst>
            <pc:docMk/>
            <pc:sldMk cId="1170807549" sldId="258"/>
            <ac:cxnSpMk id="24" creationId="{40E2F6B1-0EBC-D25C-0A90-0C579A5E213D}"/>
          </ac:cxnSpMkLst>
        </pc:cxnChg>
        <pc:cxnChg chg="add mod">
          <ac:chgData name="Jay Graham" userId="95e8df3011c311b3" providerId="LiveId" clId="{8549B0AE-E379-406E-B8C3-B90D58516D76}" dt="2025-02-25T00:34:45.405" v="103" actId="14100"/>
          <ac:cxnSpMkLst>
            <pc:docMk/>
            <pc:sldMk cId="1170807549" sldId="258"/>
            <ac:cxnSpMk id="25" creationId="{19EFE8AF-2891-4B47-3816-08A94AADBF9C}"/>
          </ac:cxnSpMkLst>
        </pc:cxnChg>
        <pc:cxnChg chg="del mod">
          <ac:chgData name="Jay Graham" userId="95e8df3011c311b3" providerId="LiveId" clId="{8549B0AE-E379-406E-B8C3-B90D58516D76}" dt="2025-02-25T00:30:44.907" v="21" actId="478"/>
          <ac:cxnSpMkLst>
            <pc:docMk/>
            <pc:sldMk cId="1170807549" sldId="258"/>
            <ac:cxnSpMk id="26" creationId="{50C945A7-F6F0-E651-6BCC-1B7C33534FFB}"/>
          </ac:cxnSpMkLst>
        </pc:cxnChg>
        <pc:cxnChg chg="add mod">
          <ac:chgData name="Jay Graham" userId="95e8df3011c311b3" providerId="LiveId" clId="{8549B0AE-E379-406E-B8C3-B90D58516D76}" dt="2025-02-25T00:34:48.235" v="104" actId="14100"/>
          <ac:cxnSpMkLst>
            <pc:docMk/>
            <pc:sldMk cId="1170807549" sldId="258"/>
            <ac:cxnSpMk id="27" creationId="{3375C0D5-152E-0E50-FBFE-1674DB746FE3}"/>
          </ac:cxnSpMkLst>
        </pc:cxnChg>
        <pc:cxnChg chg="add del mod">
          <ac:chgData name="Jay Graham" userId="95e8df3011c311b3" providerId="LiveId" clId="{8549B0AE-E379-406E-B8C3-B90D58516D76}" dt="2025-02-25T00:34:29.532" v="99" actId="14100"/>
          <ac:cxnSpMkLst>
            <pc:docMk/>
            <pc:sldMk cId="1170807549" sldId="258"/>
            <ac:cxnSpMk id="28" creationId="{B27C0B96-1B33-8FBD-BF0E-8DCE72A0DE54}"/>
          </ac:cxnSpMkLst>
        </pc:cxnChg>
        <pc:cxnChg chg="add del mod">
          <ac:chgData name="Jay Graham" userId="95e8df3011c311b3" providerId="LiveId" clId="{8549B0AE-E379-406E-B8C3-B90D58516D76}" dt="2025-02-25T00:34:26.419" v="98" actId="14100"/>
          <ac:cxnSpMkLst>
            <pc:docMk/>
            <pc:sldMk cId="1170807549" sldId="258"/>
            <ac:cxnSpMk id="29" creationId="{A749D708-0943-0447-37A3-9C6FAEC9483F}"/>
          </ac:cxnSpMkLst>
        </pc:cxnChg>
        <pc:cxnChg chg="del">
          <ac:chgData name="Jay Graham" userId="95e8df3011c311b3" providerId="LiveId" clId="{8549B0AE-E379-406E-B8C3-B90D58516D76}" dt="2025-02-25T00:30:37.060" v="17" actId="478"/>
          <ac:cxnSpMkLst>
            <pc:docMk/>
            <pc:sldMk cId="1170807549" sldId="258"/>
            <ac:cxnSpMk id="30" creationId="{31019A61-64F1-F962-462C-687DC8A32D92}"/>
          </ac:cxnSpMkLst>
        </pc:cxnChg>
        <pc:cxnChg chg="add del mod">
          <ac:chgData name="Jay Graham" userId="95e8df3011c311b3" providerId="LiveId" clId="{8549B0AE-E379-406E-B8C3-B90D58516D76}" dt="2025-02-25T00:34:21.248" v="97" actId="14100"/>
          <ac:cxnSpMkLst>
            <pc:docMk/>
            <pc:sldMk cId="1170807549" sldId="258"/>
            <ac:cxnSpMk id="31" creationId="{56286830-5C8E-B7A4-8D02-70DDD599F6D2}"/>
          </ac:cxnSpMkLst>
        </pc:cxnChg>
        <pc:cxnChg chg="del">
          <ac:chgData name="Jay Graham" userId="95e8df3011c311b3" providerId="LiveId" clId="{8549B0AE-E379-406E-B8C3-B90D58516D76}" dt="2025-02-25T00:30:37.060" v="17" actId="478"/>
          <ac:cxnSpMkLst>
            <pc:docMk/>
            <pc:sldMk cId="1170807549" sldId="258"/>
            <ac:cxnSpMk id="32" creationId="{C8DA84CA-CF18-4A2D-2080-5FE455DDD7BA}"/>
          </ac:cxnSpMkLst>
        </pc:cxnChg>
        <pc:cxnChg chg="add del mod">
          <ac:chgData name="Jay Graham" userId="95e8df3011c311b3" providerId="LiveId" clId="{8549B0AE-E379-406E-B8C3-B90D58516D76}" dt="2025-02-25T00:34:32.979" v="100" actId="14100"/>
          <ac:cxnSpMkLst>
            <pc:docMk/>
            <pc:sldMk cId="1170807549" sldId="258"/>
            <ac:cxnSpMk id="33" creationId="{9A7281BA-86AC-8FA8-E65A-B47142349332}"/>
          </ac:cxnSpMkLst>
        </pc:cxnChg>
        <pc:cxnChg chg="del">
          <ac:chgData name="Jay Graham" userId="95e8df3011c311b3" providerId="LiveId" clId="{8549B0AE-E379-406E-B8C3-B90D58516D76}" dt="2025-02-25T00:30:37.060" v="17" actId="478"/>
          <ac:cxnSpMkLst>
            <pc:docMk/>
            <pc:sldMk cId="1170807549" sldId="258"/>
            <ac:cxnSpMk id="34" creationId="{0805B45A-BC94-2396-0532-FB2568A1BB66}"/>
          </ac:cxnSpMkLst>
        </pc:cxnChg>
        <pc:cxnChg chg="del">
          <ac:chgData name="Jay Graham" userId="95e8df3011c311b3" providerId="LiveId" clId="{8549B0AE-E379-406E-B8C3-B90D58516D76}" dt="2025-02-25T00:30:37.060" v="17" actId="478"/>
          <ac:cxnSpMkLst>
            <pc:docMk/>
            <pc:sldMk cId="1170807549" sldId="258"/>
            <ac:cxnSpMk id="36" creationId="{540EEA1B-0267-5E78-E28F-A69D1A976EDF}"/>
          </ac:cxnSpMkLst>
        </pc:cxnChg>
        <pc:cxnChg chg="add mod">
          <ac:chgData name="Jay Graham" userId="95e8df3011c311b3" providerId="LiveId" clId="{8549B0AE-E379-406E-B8C3-B90D58516D76}" dt="2025-02-25T17:46:10.252" v="632" actId="1076"/>
          <ac:cxnSpMkLst>
            <pc:docMk/>
            <pc:sldMk cId="1170807549" sldId="258"/>
            <ac:cxnSpMk id="36" creationId="{EA4D6FB2-3E89-79BA-FA81-2811EDDF7971}"/>
          </ac:cxnSpMkLst>
        </pc:cxnChg>
        <pc:cxnChg chg="add mod">
          <ac:chgData name="Jay Graham" userId="95e8df3011c311b3" providerId="LiveId" clId="{8549B0AE-E379-406E-B8C3-B90D58516D76}" dt="2025-02-25T17:46:10.252" v="632" actId="1076"/>
          <ac:cxnSpMkLst>
            <pc:docMk/>
            <pc:sldMk cId="1170807549" sldId="258"/>
            <ac:cxnSpMk id="37" creationId="{16296387-79EB-7323-19B3-160F83674D77}"/>
          </ac:cxnSpMkLst>
        </pc:cxnChg>
        <pc:cxnChg chg="add mod">
          <ac:chgData name="Jay Graham" userId="95e8df3011c311b3" providerId="LiveId" clId="{8549B0AE-E379-406E-B8C3-B90D58516D76}" dt="2025-02-25T17:46:10.252" v="632" actId="1076"/>
          <ac:cxnSpMkLst>
            <pc:docMk/>
            <pc:sldMk cId="1170807549" sldId="258"/>
            <ac:cxnSpMk id="38" creationId="{DBBBD9AE-EB39-30F0-6AA2-3522FE8418FF}"/>
          </ac:cxnSpMkLst>
        </pc:cxnChg>
        <pc:cxnChg chg="add mod">
          <ac:chgData name="Jay Graham" userId="95e8df3011c311b3" providerId="LiveId" clId="{8549B0AE-E379-406E-B8C3-B90D58516D76}" dt="2025-02-25T17:46:30.229" v="636" actId="1076"/>
          <ac:cxnSpMkLst>
            <pc:docMk/>
            <pc:sldMk cId="1170807549" sldId="258"/>
            <ac:cxnSpMk id="39" creationId="{9FD824AB-E529-13A2-F53F-7AE4446BB7F3}"/>
          </ac:cxnSpMkLst>
        </pc:cxnChg>
        <pc:cxnChg chg="add mod">
          <ac:chgData name="Jay Graham" userId="95e8df3011c311b3" providerId="LiveId" clId="{8549B0AE-E379-406E-B8C3-B90D58516D76}" dt="2025-02-25T00:34:53.870" v="106"/>
          <ac:cxnSpMkLst>
            <pc:docMk/>
            <pc:sldMk cId="1170807549" sldId="258"/>
            <ac:cxnSpMk id="55" creationId="{B27C0B96-1B33-8FBD-BF0E-8DCE72A0DE54}"/>
          </ac:cxnSpMkLst>
        </pc:cxnChg>
        <pc:cxnChg chg="add mod">
          <ac:chgData name="Jay Graham" userId="95e8df3011c311b3" providerId="LiveId" clId="{8549B0AE-E379-406E-B8C3-B90D58516D76}" dt="2025-02-25T00:34:53.870" v="106"/>
          <ac:cxnSpMkLst>
            <pc:docMk/>
            <pc:sldMk cId="1170807549" sldId="258"/>
            <ac:cxnSpMk id="56" creationId="{A749D708-0943-0447-37A3-9C6FAEC9483F}"/>
          </ac:cxnSpMkLst>
        </pc:cxnChg>
        <pc:cxnChg chg="add mod">
          <ac:chgData name="Jay Graham" userId="95e8df3011c311b3" providerId="LiveId" clId="{8549B0AE-E379-406E-B8C3-B90D58516D76}" dt="2025-02-25T00:34:53.870" v="106"/>
          <ac:cxnSpMkLst>
            <pc:docMk/>
            <pc:sldMk cId="1170807549" sldId="258"/>
            <ac:cxnSpMk id="57" creationId="{56286830-5C8E-B7A4-8D02-70DDD599F6D2}"/>
          </ac:cxnSpMkLst>
        </pc:cxnChg>
        <pc:cxnChg chg="add mod">
          <ac:chgData name="Jay Graham" userId="95e8df3011c311b3" providerId="LiveId" clId="{8549B0AE-E379-406E-B8C3-B90D58516D76}" dt="2025-02-25T00:34:53.870" v="106"/>
          <ac:cxnSpMkLst>
            <pc:docMk/>
            <pc:sldMk cId="1170807549" sldId="258"/>
            <ac:cxnSpMk id="58" creationId="{9A7281BA-86AC-8FA8-E65A-B47142349332}"/>
          </ac:cxnSpMkLst>
        </pc:cxnChg>
        <pc:cxnChg chg="add mod">
          <ac:chgData name="Jay Graham" userId="95e8df3011c311b3" providerId="LiveId" clId="{8549B0AE-E379-406E-B8C3-B90D58516D76}" dt="2025-02-25T00:58:55.473" v="433" actId="1076"/>
          <ac:cxnSpMkLst>
            <pc:docMk/>
            <pc:sldMk cId="1170807549" sldId="258"/>
            <ac:cxnSpMk id="1039" creationId="{AE224D4E-7DF0-8436-E550-3D4086A94778}"/>
          </ac:cxnSpMkLst>
        </pc:cxnChg>
        <pc:cxnChg chg="add mod">
          <ac:chgData name="Jay Graham" userId="95e8df3011c311b3" providerId="LiveId" clId="{8549B0AE-E379-406E-B8C3-B90D58516D76}" dt="2025-02-25T00:57:01.096" v="430" actId="1076"/>
          <ac:cxnSpMkLst>
            <pc:docMk/>
            <pc:sldMk cId="1170807549" sldId="258"/>
            <ac:cxnSpMk id="1043" creationId="{D82422F0-FA4A-D7F3-6667-C4E31B94B29E}"/>
          </ac:cxnSpMkLst>
        </pc:cxnChg>
        <pc:cxnChg chg="add mod">
          <ac:chgData name="Jay Graham" userId="95e8df3011c311b3" providerId="LiveId" clId="{8549B0AE-E379-406E-B8C3-B90D58516D76}" dt="2025-02-25T00:57:01.096" v="430" actId="1076"/>
          <ac:cxnSpMkLst>
            <pc:docMk/>
            <pc:sldMk cId="1170807549" sldId="258"/>
            <ac:cxnSpMk id="1044" creationId="{67DCA5DA-C1F8-5B46-4B09-5280AB0023C3}"/>
          </ac:cxnSpMkLst>
        </pc:cxnChg>
        <pc:cxnChg chg="add mod">
          <ac:chgData name="Jay Graham" userId="95e8df3011c311b3" providerId="LiveId" clId="{8549B0AE-E379-406E-B8C3-B90D58516D76}" dt="2025-02-25T00:57:01.096" v="430" actId="1076"/>
          <ac:cxnSpMkLst>
            <pc:docMk/>
            <pc:sldMk cId="1170807549" sldId="258"/>
            <ac:cxnSpMk id="1045" creationId="{2E6A77F3-B4E1-6EFA-6462-181B6A40D1CF}"/>
          </ac:cxnSpMkLst>
        </pc:cxnChg>
        <pc:cxnChg chg="add mod">
          <ac:chgData name="Jay Graham" userId="95e8df3011c311b3" providerId="LiveId" clId="{8549B0AE-E379-406E-B8C3-B90D58516D76}" dt="2025-02-25T00:48:31.213" v="288" actId="14100"/>
          <ac:cxnSpMkLst>
            <pc:docMk/>
            <pc:sldMk cId="1170807549" sldId="258"/>
            <ac:cxnSpMk id="1061" creationId="{8245DD05-87C5-EA3B-ADA9-BE70F83C0AEA}"/>
          </ac:cxnSpMkLst>
        </pc:cxnChg>
        <pc:cxnChg chg="add del mod">
          <ac:chgData name="Jay Graham" userId="95e8df3011c311b3" providerId="LiveId" clId="{8549B0AE-E379-406E-B8C3-B90D58516D76}" dt="2025-02-25T17:45:37.372" v="626" actId="478"/>
          <ac:cxnSpMkLst>
            <pc:docMk/>
            <pc:sldMk cId="1170807549" sldId="258"/>
            <ac:cxnSpMk id="1063" creationId="{EEB06C30-912D-188D-AB47-F9351186A033}"/>
          </ac:cxnSpMkLst>
        </pc:cxnChg>
        <pc:cxnChg chg="add del mod">
          <ac:chgData name="Jay Graham" userId="95e8df3011c311b3" providerId="LiveId" clId="{8549B0AE-E379-406E-B8C3-B90D58516D76}" dt="2025-02-25T17:45:35.915" v="625" actId="478"/>
          <ac:cxnSpMkLst>
            <pc:docMk/>
            <pc:sldMk cId="1170807549" sldId="258"/>
            <ac:cxnSpMk id="1064" creationId="{6EC9A79F-6AB9-364D-B759-2FABE991EB7D}"/>
          </ac:cxnSpMkLst>
        </pc:cxnChg>
        <pc:cxnChg chg="add del mod">
          <ac:chgData name="Jay Graham" userId="95e8df3011c311b3" providerId="LiveId" clId="{8549B0AE-E379-406E-B8C3-B90D58516D76}" dt="2025-02-25T17:45:27.731" v="622" actId="478"/>
          <ac:cxnSpMkLst>
            <pc:docMk/>
            <pc:sldMk cId="1170807549" sldId="258"/>
            <ac:cxnSpMk id="1065" creationId="{077DD3CF-A6FC-F50C-FA4F-5B4EB3A31F89}"/>
          </ac:cxnSpMkLst>
        </pc:cxnChg>
        <pc:cxnChg chg="add mod">
          <ac:chgData name="Jay Graham" userId="95e8df3011c311b3" providerId="LiveId" clId="{8549B0AE-E379-406E-B8C3-B90D58516D76}" dt="2025-02-25T17:42:15.192" v="493" actId="1076"/>
          <ac:cxnSpMkLst>
            <pc:docMk/>
            <pc:sldMk cId="1170807549" sldId="258"/>
            <ac:cxnSpMk id="1092" creationId="{C5DEB2C6-C325-8362-3E73-BBC5676A2534}"/>
          </ac:cxnSpMkLst>
        </pc:cxnChg>
        <pc:cxnChg chg="add mod">
          <ac:chgData name="Jay Graham" userId="95e8df3011c311b3" providerId="LiveId" clId="{8549B0AE-E379-406E-B8C3-B90D58516D76}" dt="2025-02-25T17:42:15.192" v="493" actId="1076"/>
          <ac:cxnSpMkLst>
            <pc:docMk/>
            <pc:sldMk cId="1170807549" sldId="258"/>
            <ac:cxnSpMk id="1093" creationId="{1157B334-489C-D1E2-1F70-CA4AE902AC97}"/>
          </ac:cxnSpMkLst>
        </pc:cxnChg>
        <pc:cxnChg chg="add mod">
          <ac:chgData name="Jay Graham" userId="95e8df3011c311b3" providerId="LiveId" clId="{8549B0AE-E379-406E-B8C3-B90D58516D76}" dt="2025-02-25T17:42:15.192" v="493" actId="1076"/>
          <ac:cxnSpMkLst>
            <pc:docMk/>
            <pc:sldMk cId="1170807549" sldId="258"/>
            <ac:cxnSpMk id="1094" creationId="{1F331942-FC10-CC3D-EDC6-4522B013158F}"/>
          </ac:cxnSpMkLst>
        </pc:cxnChg>
        <pc:cxnChg chg="add mod">
          <ac:chgData name="Jay Graham" userId="95e8df3011c311b3" providerId="LiveId" clId="{8549B0AE-E379-406E-B8C3-B90D58516D76}" dt="2025-02-25T17:42:15.192" v="493" actId="1076"/>
          <ac:cxnSpMkLst>
            <pc:docMk/>
            <pc:sldMk cId="1170807549" sldId="258"/>
            <ac:cxnSpMk id="1095" creationId="{FB00A439-27A4-E810-2820-A1C7AA8B2716}"/>
          </ac:cxnSpMkLst>
        </pc:cxnChg>
        <pc:cxnChg chg="add mod">
          <ac:chgData name="Jay Graham" userId="95e8df3011c311b3" providerId="LiveId" clId="{8549B0AE-E379-406E-B8C3-B90D58516D76}" dt="2025-02-25T17:43:51.623" v="564" actId="478"/>
          <ac:cxnSpMkLst>
            <pc:docMk/>
            <pc:sldMk cId="1170807549" sldId="258"/>
            <ac:cxnSpMk id="1096" creationId="{D8ECBEBE-8998-D48D-5C1E-22C8D9EE3EA1}"/>
          </ac:cxnSpMkLst>
        </pc:cxnChg>
        <pc:cxnChg chg="add mod">
          <ac:chgData name="Jay Graham" userId="95e8df3011c311b3" providerId="LiveId" clId="{8549B0AE-E379-406E-B8C3-B90D58516D76}" dt="2025-02-25T17:43:50.035" v="563" actId="478"/>
          <ac:cxnSpMkLst>
            <pc:docMk/>
            <pc:sldMk cId="1170807549" sldId="258"/>
            <ac:cxnSpMk id="1097" creationId="{DE264675-383B-181D-3A72-67FF066ADEE3}"/>
          </ac:cxnSpMkLst>
        </pc:cxnChg>
        <pc:cxnChg chg="add mod">
          <ac:chgData name="Jay Graham" userId="95e8df3011c311b3" providerId="LiveId" clId="{8549B0AE-E379-406E-B8C3-B90D58516D76}" dt="2025-02-25T17:43:48.307" v="562" actId="478"/>
          <ac:cxnSpMkLst>
            <pc:docMk/>
            <pc:sldMk cId="1170807549" sldId="258"/>
            <ac:cxnSpMk id="1098" creationId="{29A05D28-31F2-A832-7E9E-60700978C3B2}"/>
          </ac:cxnSpMkLst>
        </pc:cxnChg>
        <pc:cxnChg chg="add mod">
          <ac:chgData name="Jay Graham" userId="95e8df3011c311b3" providerId="LiveId" clId="{8549B0AE-E379-406E-B8C3-B90D58516D76}" dt="2025-02-25T00:54:53.001" v="361" actId="1076"/>
          <ac:cxnSpMkLst>
            <pc:docMk/>
            <pc:sldMk cId="1170807549" sldId="258"/>
            <ac:cxnSpMk id="1099" creationId="{5750FAEA-E48F-EEC9-021D-C7BAD8862E60}"/>
          </ac:cxnSpMkLst>
        </pc:cxnChg>
        <pc:cxnChg chg="add mod">
          <ac:chgData name="Jay Graham" userId="95e8df3011c311b3" providerId="LiveId" clId="{8549B0AE-E379-406E-B8C3-B90D58516D76}" dt="2025-02-25T00:54:13.484" v="352"/>
          <ac:cxnSpMkLst>
            <pc:docMk/>
            <pc:sldMk cId="1170807549" sldId="258"/>
            <ac:cxnSpMk id="1118" creationId="{C6344B45-6C68-4D7A-B9EC-00E76FB7E6EA}"/>
          </ac:cxnSpMkLst>
        </pc:cxnChg>
        <pc:cxnChg chg="add mod">
          <ac:chgData name="Jay Graham" userId="95e8df3011c311b3" providerId="LiveId" clId="{8549B0AE-E379-406E-B8C3-B90D58516D76}" dt="2025-02-25T00:54:13.484" v="352"/>
          <ac:cxnSpMkLst>
            <pc:docMk/>
            <pc:sldMk cId="1170807549" sldId="258"/>
            <ac:cxnSpMk id="1119" creationId="{AB03F791-D67E-572E-C8AD-8D67B6A2776B}"/>
          </ac:cxnSpMkLst>
        </pc:cxnChg>
        <pc:cxnChg chg="add mod">
          <ac:chgData name="Jay Graham" userId="95e8df3011c311b3" providerId="LiveId" clId="{8549B0AE-E379-406E-B8C3-B90D58516D76}" dt="2025-02-25T00:54:13.484" v="352"/>
          <ac:cxnSpMkLst>
            <pc:docMk/>
            <pc:sldMk cId="1170807549" sldId="258"/>
            <ac:cxnSpMk id="1120" creationId="{83E0503D-77F6-E86A-9619-62AC2114CA72}"/>
          </ac:cxnSpMkLst>
        </pc:cxnChg>
        <pc:cxnChg chg="add mod">
          <ac:chgData name="Jay Graham" userId="95e8df3011c311b3" providerId="LiveId" clId="{8549B0AE-E379-406E-B8C3-B90D58516D76}" dt="2025-02-25T00:54:13.484" v="352"/>
          <ac:cxnSpMkLst>
            <pc:docMk/>
            <pc:sldMk cId="1170807549" sldId="258"/>
            <ac:cxnSpMk id="1121" creationId="{66A31F8D-A879-59CD-DE44-4D86FDBED7C7}"/>
          </ac:cxnSpMkLst>
        </pc:cxnChg>
        <pc:cxnChg chg="add mod">
          <ac:chgData name="Jay Graham" userId="95e8df3011c311b3" providerId="LiveId" clId="{8549B0AE-E379-406E-B8C3-B90D58516D76}" dt="2025-02-25T00:54:13.484" v="352"/>
          <ac:cxnSpMkLst>
            <pc:docMk/>
            <pc:sldMk cId="1170807549" sldId="258"/>
            <ac:cxnSpMk id="1122" creationId="{CB848EF6-921F-5CED-D7B9-E48DECB74079}"/>
          </ac:cxnSpMkLst>
        </pc:cxnChg>
        <pc:cxnChg chg="add mod">
          <ac:chgData name="Jay Graham" userId="95e8df3011c311b3" providerId="LiveId" clId="{8549B0AE-E379-406E-B8C3-B90D58516D76}" dt="2025-02-25T00:54:13.484" v="352"/>
          <ac:cxnSpMkLst>
            <pc:docMk/>
            <pc:sldMk cId="1170807549" sldId="258"/>
            <ac:cxnSpMk id="1123" creationId="{F6584A0F-5A2A-9DA5-8D76-6CF83504232F}"/>
          </ac:cxnSpMkLst>
        </pc:cxnChg>
        <pc:cxnChg chg="add mod">
          <ac:chgData name="Jay Graham" userId="95e8df3011c311b3" providerId="LiveId" clId="{8549B0AE-E379-406E-B8C3-B90D58516D76}" dt="2025-02-25T00:54:13.484" v="352"/>
          <ac:cxnSpMkLst>
            <pc:docMk/>
            <pc:sldMk cId="1170807549" sldId="258"/>
            <ac:cxnSpMk id="1124" creationId="{403D86A2-5832-64DA-C204-B5042C9071FF}"/>
          </ac:cxnSpMkLst>
        </pc:cxnChg>
        <pc:cxnChg chg="add mod">
          <ac:chgData name="Jay Graham" userId="95e8df3011c311b3" providerId="LiveId" clId="{8549B0AE-E379-406E-B8C3-B90D58516D76}" dt="2025-02-25T00:54:13.484" v="352"/>
          <ac:cxnSpMkLst>
            <pc:docMk/>
            <pc:sldMk cId="1170807549" sldId="258"/>
            <ac:cxnSpMk id="1125" creationId="{4DEFC0D2-9F95-E525-D4A5-8EBBF19D50DB}"/>
          </ac:cxnSpMkLst>
        </pc:cxnChg>
        <pc:cxnChg chg="add mod">
          <ac:chgData name="Jay Graham" userId="95e8df3011c311b3" providerId="LiveId" clId="{8549B0AE-E379-406E-B8C3-B90D58516D76}" dt="2025-02-25T00:54:16.912" v="353"/>
          <ac:cxnSpMkLst>
            <pc:docMk/>
            <pc:sldMk cId="1170807549" sldId="258"/>
            <ac:cxnSpMk id="1126" creationId="{4A62649A-EDC2-2536-A15A-954CBBADDBAA}"/>
          </ac:cxnSpMkLst>
        </pc:cxnChg>
        <pc:cxnChg chg="add mod">
          <ac:chgData name="Jay Graham" userId="95e8df3011c311b3" providerId="LiveId" clId="{8549B0AE-E379-406E-B8C3-B90D58516D76}" dt="2025-02-25T00:54:16.912" v="353"/>
          <ac:cxnSpMkLst>
            <pc:docMk/>
            <pc:sldMk cId="1170807549" sldId="258"/>
            <ac:cxnSpMk id="1127" creationId="{A92074D7-9B8E-A976-DD75-B83460EF86C8}"/>
          </ac:cxnSpMkLst>
        </pc:cxnChg>
        <pc:cxnChg chg="add mod">
          <ac:chgData name="Jay Graham" userId="95e8df3011c311b3" providerId="LiveId" clId="{8549B0AE-E379-406E-B8C3-B90D58516D76}" dt="2025-02-25T00:54:16.912" v="353"/>
          <ac:cxnSpMkLst>
            <pc:docMk/>
            <pc:sldMk cId="1170807549" sldId="258"/>
            <ac:cxnSpMk id="1128" creationId="{27684063-611C-8AD9-1458-A2ABEAD26410}"/>
          </ac:cxnSpMkLst>
        </pc:cxnChg>
        <pc:cxnChg chg="add mod">
          <ac:chgData name="Jay Graham" userId="95e8df3011c311b3" providerId="LiveId" clId="{8549B0AE-E379-406E-B8C3-B90D58516D76}" dt="2025-02-25T00:54:16.912" v="353"/>
          <ac:cxnSpMkLst>
            <pc:docMk/>
            <pc:sldMk cId="1170807549" sldId="258"/>
            <ac:cxnSpMk id="1129" creationId="{44F15C84-4A1A-4F43-11EC-2E67BC6023AE}"/>
          </ac:cxnSpMkLst>
        </pc:cxnChg>
        <pc:cxnChg chg="add mod">
          <ac:chgData name="Jay Graham" userId="95e8df3011c311b3" providerId="LiveId" clId="{8549B0AE-E379-406E-B8C3-B90D58516D76}" dt="2025-02-25T00:54:16.912" v="353"/>
          <ac:cxnSpMkLst>
            <pc:docMk/>
            <pc:sldMk cId="1170807549" sldId="258"/>
            <ac:cxnSpMk id="1130" creationId="{FABD3F7D-67AD-DF33-97DB-3DE72D4C20C4}"/>
          </ac:cxnSpMkLst>
        </pc:cxnChg>
        <pc:cxnChg chg="add mod">
          <ac:chgData name="Jay Graham" userId="95e8df3011c311b3" providerId="LiveId" clId="{8549B0AE-E379-406E-B8C3-B90D58516D76}" dt="2025-02-25T00:54:16.912" v="353"/>
          <ac:cxnSpMkLst>
            <pc:docMk/>
            <pc:sldMk cId="1170807549" sldId="258"/>
            <ac:cxnSpMk id="1131" creationId="{0445A4E2-9FB7-EF4E-9A11-A37D802D6B5A}"/>
          </ac:cxnSpMkLst>
        </pc:cxnChg>
        <pc:cxnChg chg="add mod">
          <ac:chgData name="Jay Graham" userId="95e8df3011c311b3" providerId="LiveId" clId="{8549B0AE-E379-406E-B8C3-B90D58516D76}" dt="2025-02-25T00:54:16.912" v="353"/>
          <ac:cxnSpMkLst>
            <pc:docMk/>
            <pc:sldMk cId="1170807549" sldId="258"/>
            <ac:cxnSpMk id="1132" creationId="{0DF080E4-DA71-15C8-7D41-6C62169D0427}"/>
          </ac:cxnSpMkLst>
        </pc:cxnChg>
        <pc:cxnChg chg="add mod">
          <ac:chgData name="Jay Graham" userId="95e8df3011c311b3" providerId="LiveId" clId="{8549B0AE-E379-406E-B8C3-B90D58516D76}" dt="2025-02-25T00:54:16.912" v="353"/>
          <ac:cxnSpMkLst>
            <pc:docMk/>
            <pc:sldMk cId="1170807549" sldId="258"/>
            <ac:cxnSpMk id="1133" creationId="{D7BEE3E1-E87E-FA18-0069-1DB86E406014}"/>
          </ac:cxnSpMkLst>
        </pc:cxnChg>
        <pc:cxnChg chg="add mod">
          <ac:chgData name="Jay Graham" userId="95e8df3011c311b3" providerId="LiveId" clId="{8549B0AE-E379-406E-B8C3-B90D58516D76}" dt="2025-02-25T00:54:20.716" v="354"/>
          <ac:cxnSpMkLst>
            <pc:docMk/>
            <pc:sldMk cId="1170807549" sldId="258"/>
            <ac:cxnSpMk id="1134" creationId="{BFC8AC85-E69A-0356-5F43-76744A2EEED1}"/>
          </ac:cxnSpMkLst>
        </pc:cxnChg>
        <pc:cxnChg chg="add mod">
          <ac:chgData name="Jay Graham" userId="95e8df3011c311b3" providerId="LiveId" clId="{8549B0AE-E379-406E-B8C3-B90D58516D76}" dt="2025-02-25T00:54:20.716" v="354"/>
          <ac:cxnSpMkLst>
            <pc:docMk/>
            <pc:sldMk cId="1170807549" sldId="258"/>
            <ac:cxnSpMk id="1135" creationId="{AABC2130-65C4-6A4A-6F81-B04DDB7822A6}"/>
          </ac:cxnSpMkLst>
        </pc:cxnChg>
        <pc:cxnChg chg="add mod">
          <ac:chgData name="Jay Graham" userId="95e8df3011c311b3" providerId="LiveId" clId="{8549B0AE-E379-406E-B8C3-B90D58516D76}" dt="2025-02-25T00:54:20.716" v="354"/>
          <ac:cxnSpMkLst>
            <pc:docMk/>
            <pc:sldMk cId="1170807549" sldId="258"/>
            <ac:cxnSpMk id="1136" creationId="{D9BC0B10-AAD3-A4E7-8CF1-3DB6AEEF34EC}"/>
          </ac:cxnSpMkLst>
        </pc:cxnChg>
        <pc:cxnChg chg="add mod">
          <ac:chgData name="Jay Graham" userId="95e8df3011c311b3" providerId="LiveId" clId="{8549B0AE-E379-406E-B8C3-B90D58516D76}" dt="2025-02-25T00:54:20.716" v="354"/>
          <ac:cxnSpMkLst>
            <pc:docMk/>
            <pc:sldMk cId="1170807549" sldId="258"/>
            <ac:cxnSpMk id="1137" creationId="{52F4772A-9E36-0003-DD50-A06AAB7BAA4D}"/>
          </ac:cxnSpMkLst>
        </pc:cxnChg>
        <pc:cxnChg chg="add mod">
          <ac:chgData name="Jay Graham" userId="95e8df3011c311b3" providerId="LiveId" clId="{8549B0AE-E379-406E-B8C3-B90D58516D76}" dt="2025-02-25T00:54:20.716" v="354"/>
          <ac:cxnSpMkLst>
            <pc:docMk/>
            <pc:sldMk cId="1170807549" sldId="258"/>
            <ac:cxnSpMk id="1138" creationId="{DFF000ED-525A-7AC9-7E86-C3FA179AFD8F}"/>
          </ac:cxnSpMkLst>
        </pc:cxnChg>
        <pc:cxnChg chg="add mod">
          <ac:chgData name="Jay Graham" userId="95e8df3011c311b3" providerId="LiveId" clId="{8549B0AE-E379-406E-B8C3-B90D58516D76}" dt="2025-02-25T00:54:20.716" v="354"/>
          <ac:cxnSpMkLst>
            <pc:docMk/>
            <pc:sldMk cId="1170807549" sldId="258"/>
            <ac:cxnSpMk id="1139" creationId="{915A19D6-C86C-2792-5C5F-85D533EA22E0}"/>
          </ac:cxnSpMkLst>
        </pc:cxnChg>
        <pc:cxnChg chg="add mod">
          <ac:chgData name="Jay Graham" userId="95e8df3011c311b3" providerId="LiveId" clId="{8549B0AE-E379-406E-B8C3-B90D58516D76}" dt="2025-02-25T00:54:20.716" v="354"/>
          <ac:cxnSpMkLst>
            <pc:docMk/>
            <pc:sldMk cId="1170807549" sldId="258"/>
            <ac:cxnSpMk id="1140" creationId="{ED29CDE2-405F-F3FB-053B-7597DB5F8290}"/>
          </ac:cxnSpMkLst>
        </pc:cxnChg>
        <pc:cxnChg chg="add mod">
          <ac:chgData name="Jay Graham" userId="95e8df3011c311b3" providerId="LiveId" clId="{8549B0AE-E379-406E-B8C3-B90D58516D76}" dt="2025-02-25T00:54:20.716" v="354"/>
          <ac:cxnSpMkLst>
            <pc:docMk/>
            <pc:sldMk cId="1170807549" sldId="258"/>
            <ac:cxnSpMk id="1141" creationId="{F4BE5C67-D41A-6A5B-F1B6-1EBF3E55B6F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2AD8-7046-2B35-2914-235386B86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7F350-1759-98B6-3895-9245B7290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03AF-0913-AF01-AF71-F351248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B858-7D84-9664-2047-EA2308BA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1EEA-F415-037B-1E86-BF7178B9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7BCD-47C6-017F-4833-D7A2A625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84CF-B5D2-AAC5-254B-8948C5AD3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EB2C-375C-0498-1B29-53CC28C4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9498-C876-657E-3BD6-9D640B75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CC8F5-59EB-AEE4-C87B-2718D692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20000-3995-2260-A30B-0379D86A6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93EDB-60B7-A313-D375-9BBB63619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F8D3-7020-9214-1191-61DF9379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7181-B8BF-9512-D2F2-5BCE3073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0CD2-2901-4289-7491-4CA4292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348E-2F7E-A3CC-919A-4E8B7C37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A665-995B-C361-84FC-73946426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9ED5-38AD-D161-B744-36BDE64F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5008-6F89-FAB8-5371-886729F2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1A6F-9918-06D4-3E2C-FDB5175A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5E8F-BDDE-58CE-6EE4-83311778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29F5-A934-DD25-7B10-479BA1E4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E987-D3CA-5B65-2197-5BA31457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EFCD-F1C0-F9F4-D7E8-A87E9C7B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CC59-000A-5EB9-9009-5F9F25BB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FDE7-34CE-65E0-E3F1-B21B4B98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103D-6D6B-57A7-5997-6C158730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AE205-D9A1-DECE-A89F-B05011755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E52C2-3A36-454A-806E-B7DEBB4A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F1EE4-CF6E-5636-5D1F-EC0D8226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B93F-F48B-4D96-2F8F-C7BCD64B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3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6279-39C3-28B8-413B-FD0B117E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38C9B-2299-03F8-998C-CEE5AD2B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48B9-5082-0093-B27F-7A1571EC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5D92A-B5BC-20E8-56FB-8E6181E97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E1510-83C4-5EF4-8D96-282651AA0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41B8F-FF7C-5011-6B03-B938D0C0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D0208-BD0D-5110-F81D-A207EBB2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A681D-E52A-FAD5-ACD9-FB8629A9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CC11-2752-21A8-5284-C821B8C5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2D62C-49F2-D4D4-BD50-E5A8B802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0CD42-A1EF-D016-2B41-9EFDD806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D2EED-6B2E-CA4F-93DD-0DE23F20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6116C-2795-FC99-018A-E56E9E0D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7FD59-8C1C-66C8-7707-E980E03A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720C-BBF8-69DE-5380-379CFB32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D4A0-0867-507A-37D6-C86F089D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D011-2E16-7DF2-2B12-73B5CF05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C102F-7244-3182-FE0B-D8DAEA1C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AA415-DC53-6CFF-DA1F-79E40D91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2299A-74A3-F7B6-81CB-73C40B9E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0B2E6-3965-D610-FCC6-1C05E001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7FF9-A846-AD89-C70A-7E3D5D45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D7831-9D05-6C55-8905-B7360E926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EEFD3-8B50-219A-8184-B264856C8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58499-D037-FAC0-3B91-7246F07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E75C-A829-AFFD-688D-9F43A80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3CF13-7B0F-E0CC-A6D5-2079FAD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175AF-9FB3-9E9F-74AD-F302CE91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FEF71-CAC7-574C-036D-528F8FB16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81DC-11B8-1C34-0865-BF5AAF601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767BF-8302-47B2-9BB9-DDE0834E938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D4DD-DCF8-DBFF-CF83-44E6D974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0DF4-B66C-4FB8-F76E-8105085EA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C8659-FFAA-ABF5-FBE5-71A4E58EA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FE0D96-2C63-7867-13CA-27568F087660}"/>
              </a:ext>
            </a:extLst>
          </p:cNvPr>
          <p:cNvSpPr/>
          <p:nvPr/>
        </p:nvSpPr>
        <p:spPr>
          <a:xfrm>
            <a:off x="3974202" y="675409"/>
            <a:ext cx="3997016" cy="5507181"/>
          </a:xfrm>
          <a:prstGeom prst="rect">
            <a:avLst/>
          </a:prstGeom>
          <a:solidFill>
            <a:srgbClr val="E62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4E44B-C894-40A2-8F87-8D29EA3A6FA4}"/>
              </a:ext>
            </a:extLst>
          </p:cNvPr>
          <p:cNvSpPr txBox="1"/>
          <p:nvPr/>
        </p:nvSpPr>
        <p:spPr>
          <a:xfrm>
            <a:off x="5082555" y="723900"/>
            <a:ext cx="1780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MSP430FR2355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4AE82-D1EF-EA07-38D6-91D44A63CF45}"/>
              </a:ext>
            </a:extLst>
          </p:cNvPr>
          <p:cNvSpPr/>
          <p:nvPr/>
        </p:nvSpPr>
        <p:spPr>
          <a:xfrm>
            <a:off x="7298499" y="479145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F80FF-E3A1-833C-28BB-778E210A27F9}"/>
              </a:ext>
            </a:extLst>
          </p:cNvPr>
          <p:cNvSpPr/>
          <p:nvPr/>
        </p:nvSpPr>
        <p:spPr>
          <a:xfrm>
            <a:off x="7298499" y="513896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12572E-DFB1-90F6-54B9-B0CEA62F99E0}"/>
              </a:ext>
            </a:extLst>
          </p:cNvPr>
          <p:cNvSpPr/>
          <p:nvPr/>
        </p:nvSpPr>
        <p:spPr>
          <a:xfrm>
            <a:off x="7298499" y="548702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959F10-2C0F-9007-525B-D9C555D3C071}"/>
              </a:ext>
            </a:extLst>
          </p:cNvPr>
          <p:cNvSpPr/>
          <p:nvPr/>
        </p:nvSpPr>
        <p:spPr>
          <a:xfrm>
            <a:off x="7298498" y="5834250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2B6B10-1182-8845-85B2-EBF6AD98B1A9}"/>
              </a:ext>
            </a:extLst>
          </p:cNvPr>
          <p:cNvSpPr/>
          <p:nvPr/>
        </p:nvSpPr>
        <p:spPr>
          <a:xfrm>
            <a:off x="7298499" y="444367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BD0B2D-B966-AD8F-673C-45188275DEEF}"/>
              </a:ext>
            </a:extLst>
          </p:cNvPr>
          <p:cNvSpPr/>
          <p:nvPr/>
        </p:nvSpPr>
        <p:spPr>
          <a:xfrm>
            <a:off x="7298498" y="409533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6EC03-5816-1EBF-1DC9-22D87BE97236}"/>
              </a:ext>
            </a:extLst>
          </p:cNvPr>
          <p:cNvSpPr/>
          <p:nvPr/>
        </p:nvSpPr>
        <p:spPr>
          <a:xfrm>
            <a:off x="7298498" y="374838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27F01D-8785-8F56-8F5D-88C4E86A5C47}"/>
              </a:ext>
            </a:extLst>
          </p:cNvPr>
          <p:cNvSpPr/>
          <p:nvPr/>
        </p:nvSpPr>
        <p:spPr>
          <a:xfrm>
            <a:off x="7298496" y="339920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P3.7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489545-8301-1B14-758F-07F83E3A6EC2}"/>
              </a:ext>
            </a:extLst>
          </p:cNvPr>
          <p:cNvCxnSpPr>
            <a:cxnSpLocks/>
          </p:cNvCxnSpPr>
          <p:nvPr/>
        </p:nvCxnSpPr>
        <p:spPr>
          <a:xfrm>
            <a:off x="7971214" y="4947818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E2F6B1-0EBC-D25C-0A90-0C579A5E213D}"/>
              </a:ext>
            </a:extLst>
          </p:cNvPr>
          <p:cNvCxnSpPr>
            <a:cxnSpLocks/>
          </p:cNvCxnSpPr>
          <p:nvPr/>
        </p:nvCxnSpPr>
        <p:spPr>
          <a:xfrm>
            <a:off x="7971214" y="5295324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EFE8AF-2891-4B47-3816-08A94AADBF9C}"/>
              </a:ext>
            </a:extLst>
          </p:cNvPr>
          <p:cNvCxnSpPr>
            <a:cxnSpLocks/>
          </p:cNvCxnSpPr>
          <p:nvPr/>
        </p:nvCxnSpPr>
        <p:spPr>
          <a:xfrm>
            <a:off x="7971214" y="5643386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75C0D5-152E-0E50-FBFE-1674DB746FE3}"/>
              </a:ext>
            </a:extLst>
          </p:cNvPr>
          <p:cNvCxnSpPr>
            <a:cxnSpLocks/>
          </p:cNvCxnSpPr>
          <p:nvPr/>
        </p:nvCxnSpPr>
        <p:spPr>
          <a:xfrm>
            <a:off x="7971214" y="5990614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7C0B96-1B33-8FBD-BF0E-8DCE72A0DE54}"/>
              </a:ext>
            </a:extLst>
          </p:cNvPr>
          <p:cNvCxnSpPr>
            <a:cxnSpLocks/>
          </p:cNvCxnSpPr>
          <p:nvPr/>
        </p:nvCxnSpPr>
        <p:spPr>
          <a:xfrm>
            <a:off x="7971214" y="3586086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749D708-0943-0447-37A3-9C6FAEC9483F}"/>
              </a:ext>
            </a:extLst>
          </p:cNvPr>
          <p:cNvCxnSpPr>
            <a:cxnSpLocks/>
          </p:cNvCxnSpPr>
          <p:nvPr/>
        </p:nvCxnSpPr>
        <p:spPr>
          <a:xfrm>
            <a:off x="7971214" y="3933592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286830-5C8E-B7A4-8D02-70DDD599F6D2}"/>
              </a:ext>
            </a:extLst>
          </p:cNvPr>
          <p:cNvCxnSpPr>
            <a:cxnSpLocks/>
          </p:cNvCxnSpPr>
          <p:nvPr/>
        </p:nvCxnSpPr>
        <p:spPr>
          <a:xfrm>
            <a:off x="7971214" y="4281654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7281BA-86AC-8FA8-E65A-B47142349332}"/>
              </a:ext>
            </a:extLst>
          </p:cNvPr>
          <p:cNvCxnSpPr>
            <a:cxnSpLocks/>
          </p:cNvCxnSpPr>
          <p:nvPr/>
        </p:nvCxnSpPr>
        <p:spPr>
          <a:xfrm>
            <a:off x="7971214" y="4628882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9" name="Picture 2" descr="Light-emitting diode - Deskthority wiki">
            <a:extLst>
              <a:ext uri="{FF2B5EF4-FFF2-40B4-BE49-F238E27FC236}">
                <a16:creationId xmlns:a16="http://schemas.microsoft.com/office/drawing/2014/main" id="{DE0EEE71-2C25-27B4-9F9E-5F87B0283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69" y="3260375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Light-emitting diode - Deskthority wiki">
            <a:extLst>
              <a:ext uri="{FF2B5EF4-FFF2-40B4-BE49-F238E27FC236}">
                <a16:creationId xmlns:a16="http://schemas.microsoft.com/office/drawing/2014/main" id="{D14A74ED-7055-C377-0ABE-BAB0B2410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61" y="3608159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Light-emitting diode - Deskthority wiki">
            <a:extLst>
              <a:ext uri="{FF2B5EF4-FFF2-40B4-BE49-F238E27FC236}">
                <a16:creationId xmlns:a16="http://schemas.microsoft.com/office/drawing/2014/main" id="{675C73DA-9073-03A6-892B-AB8CEF885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65" y="3956498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Light-emitting diode - Deskthority wiki">
            <a:extLst>
              <a:ext uri="{FF2B5EF4-FFF2-40B4-BE49-F238E27FC236}">
                <a16:creationId xmlns:a16="http://schemas.microsoft.com/office/drawing/2014/main" id="{88F4F473-A0CF-8469-A748-1D3D686B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61" y="4301688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 descr="Light-emitting diode - Deskthority wiki">
            <a:extLst>
              <a:ext uri="{FF2B5EF4-FFF2-40B4-BE49-F238E27FC236}">
                <a16:creationId xmlns:a16="http://schemas.microsoft.com/office/drawing/2014/main" id="{127DDA4F-734C-32A9-FDC7-4C33E6CD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57" y="4622108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2" descr="Light-emitting diode - Deskthority wiki">
            <a:extLst>
              <a:ext uri="{FF2B5EF4-FFF2-40B4-BE49-F238E27FC236}">
                <a16:creationId xmlns:a16="http://schemas.microsoft.com/office/drawing/2014/main" id="{36A6EC77-AA7D-2AAF-0CE4-D097D225A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57" y="4972033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 descr="Light-emitting diode - Deskthority wiki">
            <a:extLst>
              <a:ext uri="{FF2B5EF4-FFF2-40B4-BE49-F238E27FC236}">
                <a16:creationId xmlns:a16="http://schemas.microsoft.com/office/drawing/2014/main" id="{8B2D4E35-AB63-D1B9-7C0C-2739B7799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56" y="5320093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" descr="Light-emitting diode - Deskthority wiki">
            <a:extLst>
              <a:ext uri="{FF2B5EF4-FFF2-40B4-BE49-F238E27FC236}">
                <a16:creationId xmlns:a16="http://schemas.microsoft.com/office/drawing/2014/main" id="{7E1952BD-7D14-D521-3122-3147A7CFC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56" y="5665458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4">
            <a:extLst>
              <a:ext uri="{FF2B5EF4-FFF2-40B4-BE49-F238E27FC236}">
                <a16:creationId xmlns:a16="http://schemas.microsoft.com/office/drawing/2014/main" id="{15EF819C-F634-B74C-C3E5-88CD6F2F5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097880" y="3429184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4">
            <a:extLst>
              <a:ext uri="{FF2B5EF4-FFF2-40B4-BE49-F238E27FC236}">
                <a16:creationId xmlns:a16="http://schemas.microsoft.com/office/drawing/2014/main" id="{3F041FF9-B5B0-FC39-9761-AC7997C0DD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097879" y="3778999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4">
            <a:extLst>
              <a:ext uri="{FF2B5EF4-FFF2-40B4-BE49-F238E27FC236}">
                <a16:creationId xmlns:a16="http://schemas.microsoft.com/office/drawing/2014/main" id="{06CFD53F-12E5-ECF1-EC35-DF4DB8F15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097880" y="4126720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D910859B-C7F1-DF57-3793-78129B474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1" t="31462" r="16941" b="31901"/>
          <a:stretch/>
        </p:blipFill>
        <p:spPr bwMode="auto">
          <a:xfrm>
            <a:off x="9073877" y="4469940"/>
            <a:ext cx="1582909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4">
            <a:extLst>
              <a:ext uri="{FF2B5EF4-FFF2-40B4-BE49-F238E27FC236}">
                <a16:creationId xmlns:a16="http://schemas.microsoft.com/office/drawing/2014/main" id="{B1DFB8F7-59CB-F553-30EB-2307CFA01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1" t="31462" r="16941" b="31901"/>
          <a:stretch/>
        </p:blipFill>
        <p:spPr bwMode="auto">
          <a:xfrm>
            <a:off x="9073878" y="4790018"/>
            <a:ext cx="1582910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4">
            <a:extLst>
              <a:ext uri="{FF2B5EF4-FFF2-40B4-BE49-F238E27FC236}">
                <a16:creationId xmlns:a16="http://schemas.microsoft.com/office/drawing/2014/main" id="{D4C6915E-F58A-FB8E-DCD0-F6A3C1F04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097879" y="5139833"/>
            <a:ext cx="1558907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4">
            <a:extLst>
              <a:ext uri="{FF2B5EF4-FFF2-40B4-BE49-F238E27FC236}">
                <a16:creationId xmlns:a16="http://schemas.microsoft.com/office/drawing/2014/main" id="{694FFBDD-3178-5213-E39C-0560FF783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0" t="31462" r="16941" b="31901"/>
          <a:stretch/>
        </p:blipFill>
        <p:spPr bwMode="auto">
          <a:xfrm>
            <a:off x="9116822" y="5487554"/>
            <a:ext cx="1539966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4">
            <a:extLst>
              <a:ext uri="{FF2B5EF4-FFF2-40B4-BE49-F238E27FC236}">
                <a16:creationId xmlns:a16="http://schemas.microsoft.com/office/drawing/2014/main" id="{FE46C4E8-A476-BE64-57E0-ACE131927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097879" y="5833419"/>
            <a:ext cx="1558907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AE224D4E-7DF0-8436-E550-3D4086A94778}"/>
              </a:ext>
            </a:extLst>
          </p:cNvPr>
          <p:cNvCxnSpPr>
            <a:cxnSpLocks/>
            <a:stCxn id="1031" idx="3"/>
          </p:cNvCxnSpPr>
          <p:nvPr/>
        </p:nvCxnSpPr>
        <p:spPr>
          <a:xfrm>
            <a:off x="10656788" y="3582946"/>
            <a:ext cx="0" cy="293537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D82422F0-FA4A-D7F3-6667-C4E31B94B29E}"/>
              </a:ext>
            </a:extLst>
          </p:cNvPr>
          <p:cNvCxnSpPr>
            <a:cxnSpLocks/>
          </p:cNvCxnSpPr>
          <p:nvPr/>
        </p:nvCxnSpPr>
        <p:spPr>
          <a:xfrm flipV="1">
            <a:off x="10423424" y="6518316"/>
            <a:ext cx="466725" cy="1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67DCA5DA-C1F8-5B46-4B09-5280AB0023C3}"/>
              </a:ext>
            </a:extLst>
          </p:cNvPr>
          <p:cNvCxnSpPr>
            <a:cxnSpLocks/>
          </p:cNvCxnSpPr>
          <p:nvPr/>
        </p:nvCxnSpPr>
        <p:spPr>
          <a:xfrm>
            <a:off x="10464770" y="6602860"/>
            <a:ext cx="384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2E6A77F3-B4E1-6EFA-6462-181B6A40D1CF}"/>
              </a:ext>
            </a:extLst>
          </p:cNvPr>
          <p:cNvCxnSpPr>
            <a:cxnSpLocks/>
          </p:cNvCxnSpPr>
          <p:nvPr/>
        </p:nvCxnSpPr>
        <p:spPr>
          <a:xfrm>
            <a:off x="10544683" y="6679060"/>
            <a:ext cx="224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4E7B952-C8E3-C700-4E14-DCC2F8C2BF6F}"/>
              </a:ext>
            </a:extLst>
          </p:cNvPr>
          <p:cNvSpPr/>
          <p:nvPr/>
        </p:nvSpPr>
        <p:spPr>
          <a:xfrm>
            <a:off x="8352544" y="3196963"/>
            <a:ext cx="877949" cy="3118808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C254562-E280-F6C8-3C75-0D6FBA3F1BDA}"/>
              </a:ext>
            </a:extLst>
          </p:cNvPr>
          <p:cNvSpPr txBox="1"/>
          <p:nvPr/>
        </p:nvSpPr>
        <p:spPr>
          <a:xfrm>
            <a:off x="8246409" y="2866275"/>
            <a:ext cx="10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LED BAR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68852E3-58E5-2432-6075-819BACEC069A}"/>
              </a:ext>
            </a:extLst>
          </p:cNvPr>
          <p:cNvSpPr/>
          <p:nvPr/>
        </p:nvSpPr>
        <p:spPr>
          <a:xfrm>
            <a:off x="7281173" y="124847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P6.1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158E7FD9-E3FB-E827-FDF3-B0C1B291F172}"/>
              </a:ext>
            </a:extLst>
          </p:cNvPr>
          <p:cNvSpPr/>
          <p:nvPr/>
        </p:nvSpPr>
        <p:spPr>
          <a:xfrm>
            <a:off x="7281173" y="90802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P6.2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DFCC87E3-FE4F-7691-5651-5F6860103085}"/>
              </a:ext>
            </a:extLst>
          </p:cNvPr>
          <p:cNvSpPr/>
          <p:nvPr/>
        </p:nvSpPr>
        <p:spPr>
          <a:xfrm>
            <a:off x="7281173" y="160850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P6.0</a:t>
            </a: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5759963D-8EC8-9C80-3D52-BB0D0CBDB83B}"/>
              </a:ext>
            </a:extLst>
          </p:cNvPr>
          <p:cNvSpPr/>
          <p:nvPr/>
        </p:nvSpPr>
        <p:spPr>
          <a:xfrm>
            <a:off x="7276097" y="195151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D2699969-5B62-59B9-56DA-2A9827E6F556}"/>
              </a:ext>
            </a:extLst>
          </p:cNvPr>
          <p:cNvSpPr/>
          <p:nvPr/>
        </p:nvSpPr>
        <p:spPr>
          <a:xfrm>
            <a:off x="9492050" y="479457"/>
            <a:ext cx="1523054" cy="1817509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045493E1-4239-88AB-4EDE-7F9110328C6B}"/>
              </a:ext>
            </a:extLst>
          </p:cNvPr>
          <p:cNvSpPr/>
          <p:nvPr/>
        </p:nvSpPr>
        <p:spPr>
          <a:xfrm>
            <a:off x="9492050" y="124604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GRN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50CB2021-59A9-CF3C-EFD6-36ECFF4C88BD}"/>
              </a:ext>
            </a:extLst>
          </p:cNvPr>
          <p:cNvSpPr/>
          <p:nvPr/>
        </p:nvSpPr>
        <p:spPr>
          <a:xfrm>
            <a:off x="9492050" y="90559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EC75833-0E90-8511-6F80-4CFB23A22BFE}"/>
              </a:ext>
            </a:extLst>
          </p:cNvPr>
          <p:cNvSpPr/>
          <p:nvPr/>
        </p:nvSpPr>
        <p:spPr>
          <a:xfrm>
            <a:off x="9492050" y="160608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52D13C4E-75B2-F818-C5AE-3AD48E84E4FE}"/>
              </a:ext>
            </a:extLst>
          </p:cNvPr>
          <p:cNvSpPr/>
          <p:nvPr/>
        </p:nvSpPr>
        <p:spPr>
          <a:xfrm>
            <a:off x="9492050" y="194890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630FC9B1-F4E4-52FA-7056-E26217AE77B8}"/>
              </a:ext>
            </a:extLst>
          </p:cNvPr>
          <p:cNvSpPr txBox="1"/>
          <p:nvPr/>
        </p:nvSpPr>
        <p:spPr>
          <a:xfrm>
            <a:off x="9693080" y="429751"/>
            <a:ext cx="112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RGB LED</a:t>
            </a:r>
          </a:p>
        </p:txBody>
      </p: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8245DD05-87C5-EA3B-ADA9-BE70F83C0AEA}"/>
              </a:ext>
            </a:extLst>
          </p:cNvPr>
          <p:cNvCxnSpPr>
            <a:cxnSpLocks/>
          </p:cNvCxnSpPr>
          <p:nvPr/>
        </p:nvCxnSpPr>
        <p:spPr>
          <a:xfrm>
            <a:off x="7948815" y="2125542"/>
            <a:ext cx="1543235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72D34FC0-9367-687F-96F0-525800A87F98}"/>
              </a:ext>
            </a:extLst>
          </p:cNvPr>
          <p:cNvSpPr/>
          <p:nvPr/>
        </p:nvSpPr>
        <p:spPr>
          <a:xfrm>
            <a:off x="521629" y="2100078"/>
            <a:ext cx="2602237" cy="408223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D7233FFD-8D3B-0F61-56EA-ACA675BAC8F7}"/>
              </a:ext>
            </a:extLst>
          </p:cNvPr>
          <p:cNvSpPr txBox="1"/>
          <p:nvPr/>
        </p:nvSpPr>
        <p:spPr>
          <a:xfrm>
            <a:off x="932592" y="2107743"/>
            <a:ext cx="17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C47BEA6A-791D-0743-5D1E-602EB18E274E}"/>
              </a:ext>
            </a:extLst>
          </p:cNvPr>
          <p:cNvSpPr/>
          <p:nvPr/>
        </p:nvSpPr>
        <p:spPr>
          <a:xfrm>
            <a:off x="3972459" y="477973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P1.7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E86D842F-3741-9FB4-B6F1-84A128720FDE}"/>
              </a:ext>
            </a:extLst>
          </p:cNvPr>
          <p:cNvSpPr/>
          <p:nvPr/>
        </p:nvSpPr>
        <p:spPr>
          <a:xfrm>
            <a:off x="3972459" y="512723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P1.6</a:t>
            </a: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B730DAD9-4BB7-0810-74F9-F7C651CABFAB}"/>
              </a:ext>
            </a:extLst>
          </p:cNvPr>
          <p:cNvSpPr/>
          <p:nvPr/>
        </p:nvSpPr>
        <p:spPr>
          <a:xfrm>
            <a:off x="3972459" y="547529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P1.5</a:t>
            </a:r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E7B25CA8-7CB9-6368-0ABB-9FC3299B0B76}"/>
              </a:ext>
            </a:extLst>
          </p:cNvPr>
          <p:cNvSpPr/>
          <p:nvPr/>
        </p:nvSpPr>
        <p:spPr>
          <a:xfrm>
            <a:off x="3972458" y="5822526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P1.4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051DF7C0-4864-8FC7-2A13-01E7661C83C8}"/>
              </a:ext>
            </a:extLst>
          </p:cNvPr>
          <p:cNvSpPr/>
          <p:nvPr/>
        </p:nvSpPr>
        <p:spPr>
          <a:xfrm>
            <a:off x="3972458" y="408360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P2.0</a:t>
            </a: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1D12412D-571F-6EE9-119F-5363570549F9}"/>
              </a:ext>
            </a:extLst>
          </p:cNvPr>
          <p:cNvSpPr/>
          <p:nvPr/>
        </p:nvSpPr>
        <p:spPr>
          <a:xfrm>
            <a:off x="3972458" y="373665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P2.1</a:t>
            </a: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3C8E767B-652E-5B3F-A279-493FE96F3CF3}"/>
              </a:ext>
            </a:extLst>
          </p:cNvPr>
          <p:cNvSpPr/>
          <p:nvPr/>
        </p:nvSpPr>
        <p:spPr>
          <a:xfrm>
            <a:off x="3972456" y="338748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P2.2</a:t>
            </a:r>
          </a:p>
        </p:txBody>
      </p: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C5DEB2C6-C325-8362-3E73-BBC5676A2534}"/>
              </a:ext>
            </a:extLst>
          </p:cNvPr>
          <p:cNvCxnSpPr>
            <a:cxnSpLocks/>
            <a:endCxn id="1084" idx="1"/>
          </p:cNvCxnSpPr>
          <p:nvPr/>
        </p:nvCxnSpPr>
        <p:spPr>
          <a:xfrm flipV="1">
            <a:off x="3125610" y="4953761"/>
            <a:ext cx="846849" cy="37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1157B334-489C-D1E2-1F70-CA4AE902AC97}"/>
              </a:ext>
            </a:extLst>
          </p:cNvPr>
          <p:cNvCxnSpPr>
            <a:cxnSpLocks/>
            <a:endCxn id="1085" idx="1"/>
          </p:cNvCxnSpPr>
          <p:nvPr/>
        </p:nvCxnSpPr>
        <p:spPr>
          <a:xfrm flipV="1">
            <a:off x="3125610" y="5301267"/>
            <a:ext cx="846849" cy="37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1F331942-FC10-CC3D-EDC6-4522B013158F}"/>
              </a:ext>
            </a:extLst>
          </p:cNvPr>
          <p:cNvCxnSpPr>
            <a:cxnSpLocks/>
            <a:endCxn id="1086" idx="1"/>
          </p:cNvCxnSpPr>
          <p:nvPr/>
        </p:nvCxnSpPr>
        <p:spPr>
          <a:xfrm flipV="1">
            <a:off x="3125610" y="5649329"/>
            <a:ext cx="846849" cy="37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FB00A439-27A4-E810-2820-A1C7AA8B2716}"/>
              </a:ext>
            </a:extLst>
          </p:cNvPr>
          <p:cNvCxnSpPr>
            <a:cxnSpLocks/>
            <a:endCxn id="1087" idx="1"/>
          </p:cNvCxnSpPr>
          <p:nvPr/>
        </p:nvCxnSpPr>
        <p:spPr>
          <a:xfrm flipV="1">
            <a:off x="3125610" y="5996557"/>
            <a:ext cx="846848" cy="37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D8ECBEBE-8998-D48D-5C1E-22C8D9EE3EA1}"/>
              </a:ext>
            </a:extLst>
          </p:cNvPr>
          <p:cNvCxnSpPr>
            <a:cxnSpLocks/>
            <a:endCxn id="1091" idx="1"/>
          </p:cNvCxnSpPr>
          <p:nvPr/>
        </p:nvCxnSpPr>
        <p:spPr>
          <a:xfrm flipV="1">
            <a:off x="3125607" y="3561513"/>
            <a:ext cx="846849" cy="37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DE264675-383B-181D-3A72-67FF066ADEE3}"/>
              </a:ext>
            </a:extLst>
          </p:cNvPr>
          <p:cNvCxnSpPr>
            <a:cxnSpLocks/>
            <a:endCxn id="1090" idx="1"/>
          </p:cNvCxnSpPr>
          <p:nvPr/>
        </p:nvCxnSpPr>
        <p:spPr>
          <a:xfrm flipV="1">
            <a:off x="3125609" y="3910687"/>
            <a:ext cx="846849" cy="37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29A05D28-31F2-A832-7E9E-60700978C3B2}"/>
              </a:ext>
            </a:extLst>
          </p:cNvPr>
          <p:cNvCxnSpPr>
            <a:cxnSpLocks/>
            <a:endCxn id="1089" idx="1"/>
          </p:cNvCxnSpPr>
          <p:nvPr/>
        </p:nvCxnSpPr>
        <p:spPr>
          <a:xfrm flipV="1">
            <a:off x="3125609" y="4257637"/>
            <a:ext cx="846849" cy="37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5750FAEA-E48F-EEC9-021D-C7BAD8862E60}"/>
              </a:ext>
            </a:extLst>
          </p:cNvPr>
          <p:cNvCxnSpPr>
            <a:cxnSpLocks/>
          </p:cNvCxnSpPr>
          <p:nvPr/>
        </p:nvCxnSpPr>
        <p:spPr>
          <a:xfrm flipV="1">
            <a:off x="3113025" y="3196132"/>
            <a:ext cx="846849" cy="374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BA7CA537-C707-B132-F7A3-4FB1727649B4}"/>
              </a:ext>
            </a:extLst>
          </p:cNvPr>
          <p:cNvSpPr/>
          <p:nvPr/>
        </p:nvSpPr>
        <p:spPr>
          <a:xfrm>
            <a:off x="3972456" y="303928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P2.3</a:t>
            </a:r>
          </a:p>
        </p:txBody>
      </p:sp>
      <p:sp>
        <p:nvSpPr>
          <p:cNvPr id="1144" name="Rectangle 1143">
            <a:extLst>
              <a:ext uri="{FF2B5EF4-FFF2-40B4-BE49-F238E27FC236}">
                <a16:creationId xmlns:a16="http://schemas.microsoft.com/office/drawing/2014/main" id="{7355D830-07CE-CE29-808A-9AB51B1EE02A}"/>
              </a:ext>
            </a:extLst>
          </p:cNvPr>
          <p:cNvSpPr/>
          <p:nvPr/>
        </p:nvSpPr>
        <p:spPr>
          <a:xfrm>
            <a:off x="9329016" y="3196132"/>
            <a:ext cx="1146231" cy="311880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349176EB-EB55-98BD-87A1-08EF4F60F305}"/>
              </a:ext>
            </a:extLst>
          </p:cNvPr>
          <p:cNvSpPr txBox="1"/>
          <p:nvPr/>
        </p:nvSpPr>
        <p:spPr>
          <a:xfrm>
            <a:off x="9216154" y="2585407"/>
            <a:ext cx="134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330</a:t>
            </a:r>
            <a:r>
              <a:rPr lang="el-GR" dirty="0">
                <a:solidFill>
                  <a:srgbClr val="FFC000"/>
                </a:solidFill>
              </a:rPr>
              <a:t>Ω</a:t>
            </a:r>
            <a:r>
              <a:rPr lang="en-US" dirty="0">
                <a:solidFill>
                  <a:srgbClr val="FFC000"/>
                </a:solidFill>
              </a:rPr>
              <a:t> Resistor 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E1E95-DD9A-3ECE-E08F-E2E9E990AD55}"/>
              </a:ext>
            </a:extLst>
          </p:cNvPr>
          <p:cNvSpPr/>
          <p:nvPr/>
        </p:nvSpPr>
        <p:spPr>
          <a:xfrm>
            <a:off x="2457439" y="305114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F053A8-4878-62E5-F191-2372A4ED36DF}"/>
              </a:ext>
            </a:extLst>
          </p:cNvPr>
          <p:cNvSpPr/>
          <p:nvPr/>
        </p:nvSpPr>
        <p:spPr>
          <a:xfrm>
            <a:off x="2457439" y="339865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CEE64C-8D4C-6467-DF0B-3395F4CE4069}"/>
              </a:ext>
            </a:extLst>
          </p:cNvPr>
          <p:cNvSpPr/>
          <p:nvPr/>
        </p:nvSpPr>
        <p:spPr>
          <a:xfrm>
            <a:off x="2457439" y="374671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2EAF13-B57B-37E7-252A-88020C3649F9}"/>
              </a:ext>
            </a:extLst>
          </p:cNvPr>
          <p:cNvSpPr/>
          <p:nvPr/>
        </p:nvSpPr>
        <p:spPr>
          <a:xfrm>
            <a:off x="2457438" y="4093940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BD2870-E7EA-EECF-38A0-922DBB5DB895}"/>
              </a:ext>
            </a:extLst>
          </p:cNvPr>
          <p:cNvSpPr/>
          <p:nvPr/>
        </p:nvSpPr>
        <p:spPr>
          <a:xfrm>
            <a:off x="2451627" y="478520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3ACD8C-327D-E009-EDDF-15EBBB71DCF1}"/>
              </a:ext>
            </a:extLst>
          </p:cNvPr>
          <p:cNvSpPr/>
          <p:nvPr/>
        </p:nvSpPr>
        <p:spPr>
          <a:xfrm>
            <a:off x="2451627" y="513271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D3FBC-82FB-25D2-0C0F-F26FA3D76207}"/>
              </a:ext>
            </a:extLst>
          </p:cNvPr>
          <p:cNvSpPr/>
          <p:nvPr/>
        </p:nvSpPr>
        <p:spPr>
          <a:xfrm>
            <a:off x="2451627" y="548077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8AC036-7798-6B47-0FCD-0B0A872CBA3B}"/>
              </a:ext>
            </a:extLst>
          </p:cNvPr>
          <p:cNvSpPr/>
          <p:nvPr/>
        </p:nvSpPr>
        <p:spPr>
          <a:xfrm>
            <a:off x="2451626" y="5828001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8AC5EACA-2AD2-AF43-34EE-762AD896E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7948815" y="932140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6295B541-8484-D5E4-230E-E0E4E7F82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7948815" y="1278057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DE8EFCBD-6FC1-C6AA-B301-FE7780EA2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7948815" y="1641561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4D6FB2-3E89-79BA-FA81-2811EDDF7971}"/>
              </a:ext>
            </a:extLst>
          </p:cNvPr>
          <p:cNvCxnSpPr>
            <a:cxnSpLocks/>
          </p:cNvCxnSpPr>
          <p:nvPr/>
        </p:nvCxnSpPr>
        <p:spPr>
          <a:xfrm flipV="1">
            <a:off x="8528689" y="2321867"/>
            <a:ext cx="466725" cy="1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296387-79EB-7323-19B3-160F83674D77}"/>
              </a:ext>
            </a:extLst>
          </p:cNvPr>
          <p:cNvCxnSpPr>
            <a:cxnSpLocks/>
          </p:cNvCxnSpPr>
          <p:nvPr/>
        </p:nvCxnSpPr>
        <p:spPr>
          <a:xfrm>
            <a:off x="8570035" y="2406411"/>
            <a:ext cx="384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BBD9AE-EB39-30F0-6AA2-3522FE8418FF}"/>
              </a:ext>
            </a:extLst>
          </p:cNvPr>
          <p:cNvCxnSpPr>
            <a:cxnSpLocks/>
          </p:cNvCxnSpPr>
          <p:nvPr/>
        </p:nvCxnSpPr>
        <p:spPr>
          <a:xfrm>
            <a:off x="8649948" y="2482611"/>
            <a:ext cx="224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D824AB-E529-13A2-F53F-7AE4446BB7F3}"/>
              </a:ext>
            </a:extLst>
          </p:cNvPr>
          <p:cNvCxnSpPr>
            <a:cxnSpLocks/>
          </p:cNvCxnSpPr>
          <p:nvPr/>
        </p:nvCxnSpPr>
        <p:spPr>
          <a:xfrm>
            <a:off x="8745891" y="2125542"/>
            <a:ext cx="0" cy="18865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5C4362-6CDD-1473-1ADB-A8FE2195C97E}"/>
              </a:ext>
            </a:extLst>
          </p:cNvPr>
          <p:cNvSpPr txBox="1"/>
          <p:nvPr/>
        </p:nvSpPr>
        <p:spPr>
          <a:xfrm>
            <a:off x="7802396" y="571864"/>
            <a:ext cx="17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100Ω</a:t>
            </a:r>
          </a:p>
        </p:txBody>
      </p:sp>
    </p:spTree>
    <p:extLst>
      <p:ext uri="{BB962C8B-B14F-4D97-AF65-F5344CB8AC3E}">
        <p14:creationId xmlns:p14="http://schemas.microsoft.com/office/powerpoint/2010/main" val="117080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44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Graham, James</dc:creator>
  <cp:lastModifiedBy>Graham, James</cp:lastModifiedBy>
  <cp:revision>1</cp:revision>
  <dcterms:created xsi:type="dcterms:W3CDTF">2025-02-11T01:49:57Z</dcterms:created>
  <dcterms:modified xsi:type="dcterms:W3CDTF">2025-02-25T17:58:58Z</dcterms:modified>
</cp:coreProperties>
</file>