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3119178" y="268098"/>
            <a:ext cx="4900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18DE155-B766-0905-4D38-9F87A7B4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6028248" y="4621101"/>
            <a:ext cx="564627" cy="637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02B438-23A9-3AEF-7D8D-BA47DB8B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3" y="49225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EBC84E-4C72-E1FC-582C-2B351E53E06E}"/>
              </a:ext>
            </a:extLst>
          </p:cNvPr>
          <p:cNvCxnSpPr>
            <a:cxnSpLocks/>
          </p:cNvCxnSpPr>
          <p:nvPr/>
        </p:nvCxnSpPr>
        <p:spPr>
          <a:xfrm flipV="1">
            <a:off x="7132995" y="50673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481433-A0A9-1597-354F-F95BE3D41E11}"/>
              </a:ext>
            </a:extLst>
          </p:cNvPr>
          <p:cNvCxnSpPr>
            <a:cxnSpLocks/>
          </p:cNvCxnSpPr>
          <p:nvPr/>
        </p:nvCxnSpPr>
        <p:spPr>
          <a:xfrm>
            <a:off x="6983892" y="59214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14819-D04F-A8F8-CA55-ACD64D80FD29}"/>
              </a:ext>
            </a:extLst>
          </p:cNvPr>
          <p:cNvCxnSpPr>
            <a:cxnSpLocks/>
          </p:cNvCxnSpPr>
          <p:nvPr/>
        </p:nvCxnSpPr>
        <p:spPr>
          <a:xfrm>
            <a:off x="7070255" y="60208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C96A393-A1AD-33D3-7F84-004D26540675}"/>
              </a:ext>
            </a:extLst>
          </p:cNvPr>
          <p:cNvSpPr txBox="1"/>
          <p:nvPr/>
        </p:nvSpPr>
        <p:spPr>
          <a:xfrm>
            <a:off x="7168867" y="48973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E31807-6629-C35D-ED5E-605436967EAE}"/>
              </a:ext>
            </a:extLst>
          </p:cNvPr>
          <p:cNvCxnSpPr>
            <a:cxnSpLocks/>
          </p:cNvCxnSpPr>
          <p:nvPr/>
        </p:nvCxnSpPr>
        <p:spPr>
          <a:xfrm>
            <a:off x="5768596" y="50673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2E6B8F-DFD6-CBBD-A4AF-DC07C00ED7AB}"/>
              </a:ext>
            </a:extLst>
          </p:cNvPr>
          <p:cNvSpPr txBox="1"/>
          <p:nvPr/>
        </p:nvSpPr>
        <p:spPr>
          <a:xfrm>
            <a:off x="5189952" y="4875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P3.1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A3BD672-AA16-90B4-A485-F1D8B0DCB2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9603" y="3839479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63CE2E1-7CE1-3AE8-4889-34082B970725}"/>
              </a:ext>
            </a:extLst>
          </p:cNvPr>
          <p:cNvSpPr txBox="1"/>
          <p:nvPr/>
        </p:nvSpPr>
        <p:spPr>
          <a:xfrm>
            <a:off x="3535083" y="41472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5A6346-CF17-AEB7-4230-EDC82801251E}"/>
              </a:ext>
            </a:extLst>
          </p:cNvPr>
          <p:cNvSpPr txBox="1"/>
          <p:nvPr/>
        </p:nvSpPr>
        <p:spPr>
          <a:xfrm>
            <a:off x="3534789" y="437277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E7BE731-07EC-7A6C-4DE4-A69522166B7E}"/>
              </a:ext>
            </a:extLst>
          </p:cNvPr>
          <p:cNvSpPr txBox="1"/>
          <p:nvPr/>
        </p:nvSpPr>
        <p:spPr>
          <a:xfrm>
            <a:off x="3533415" y="46104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83D61CE-3870-20F3-523E-000202DDFA5F}"/>
              </a:ext>
            </a:extLst>
          </p:cNvPr>
          <p:cNvSpPr txBox="1"/>
          <p:nvPr/>
        </p:nvSpPr>
        <p:spPr>
          <a:xfrm>
            <a:off x="3528417" y="4836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607DDD0-22E2-2BE7-39D9-3B9663F34205}"/>
              </a:ext>
            </a:extLst>
          </p:cNvPr>
          <p:cNvSpPr txBox="1"/>
          <p:nvPr/>
        </p:nvSpPr>
        <p:spPr>
          <a:xfrm>
            <a:off x="3540002" y="3916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C46E518-E1BF-AD35-EA88-ECCD408E318B}"/>
              </a:ext>
            </a:extLst>
          </p:cNvPr>
          <p:cNvSpPr txBox="1"/>
          <p:nvPr/>
        </p:nvSpPr>
        <p:spPr>
          <a:xfrm>
            <a:off x="3528202" y="50606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AE578B82-C184-E7C7-018B-8D4DA76E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4" y="3957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9F7D47C-AB75-EF35-2707-1EB43C24BF3E}"/>
              </a:ext>
            </a:extLst>
          </p:cNvPr>
          <p:cNvCxnSpPr>
            <a:cxnSpLocks/>
          </p:cNvCxnSpPr>
          <p:nvPr/>
        </p:nvCxnSpPr>
        <p:spPr>
          <a:xfrm>
            <a:off x="3319192" y="4102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935B89C-48FF-F9AF-DC0D-33B6BC323D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8621" y="4062667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8AD01509-CBCE-48A7-CC94-647122DB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82" y="418095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4777E3-A74D-D94F-AAA2-867EA820A944}"/>
              </a:ext>
            </a:extLst>
          </p:cNvPr>
          <p:cNvCxnSpPr>
            <a:cxnSpLocks/>
          </p:cNvCxnSpPr>
          <p:nvPr/>
        </p:nvCxnSpPr>
        <p:spPr>
          <a:xfrm>
            <a:off x="3318210" y="432583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F079838A-4174-5CB2-A16F-D1EAFAEAD9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7639" y="4285855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CB623A85-1E40-EC74-7C4E-16FA968F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00" y="4404144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0E78921-8BB4-6586-46F5-EE996F01699B}"/>
              </a:ext>
            </a:extLst>
          </p:cNvPr>
          <p:cNvCxnSpPr>
            <a:cxnSpLocks/>
          </p:cNvCxnSpPr>
          <p:nvPr/>
        </p:nvCxnSpPr>
        <p:spPr>
          <a:xfrm>
            <a:off x="3317228" y="454902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C0687686-C640-1A17-FD83-625F50755F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6657" y="4509043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3B7834BD-4C79-BE0C-5A87-4294B3C2F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8" y="4627332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A43E890-6E6B-85BD-6805-6477CC02FD55}"/>
              </a:ext>
            </a:extLst>
          </p:cNvPr>
          <p:cNvCxnSpPr>
            <a:cxnSpLocks/>
          </p:cNvCxnSpPr>
          <p:nvPr/>
        </p:nvCxnSpPr>
        <p:spPr>
          <a:xfrm>
            <a:off x="3316246" y="4772208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2BE66068-ECC2-3CEA-3068-3FC45F8B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5675" y="4732231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1266EDD8-A7C8-1B2E-A5EB-9EDEC841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36" y="485052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ED1ECA9-0E75-14AA-4D3D-F2490799BF21}"/>
              </a:ext>
            </a:extLst>
          </p:cNvPr>
          <p:cNvCxnSpPr>
            <a:cxnSpLocks/>
          </p:cNvCxnSpPr>
          <p:nvPr/>
        </p:nvCxnSpPr>
        <p:spPr>
          <a:xfrm>
            <a:off x="3315264" y="4995396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F23327-EA08-565B-1A2C-0293FF7F47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4693" y="4955419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B9813A80-4887-8D34-2E1F-E0E4181D2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54" y="507370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1BAFD11-B058-AC73-7915-661D9CD59BB5}"/>
              </a:ext>
            </a:extLst>
          </p:cNvPr>
          <p:cNvCxnSpPr>
            <a:cxnSpLocks/>
          </p:cNvCxnSpPr>
          <p:nvPr/>
        </p:nvCxnSpPr>
        <p:spPr>
          <a:xfrm>
            <a:off x="3314282" y="521858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5A8BB0FF-9C9B-A1FD-0554-1230F239305F}"/>
              </a:ext>
            </a:extLst>
          </p:cNvPr>
          <p:cNvCxnSpPr>
            <a:cxnSpLocks/>
          </p:cNvCxnSpPr>
          <p:nvPr/>
        </p:nvCxnSpPr>
        <p:spPr>
          <a:xfrm flipH="1" flipV="1">
            <a:off x="2372100" y="4069855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672D7EF-EF4B-8672-AFFC-3582887E0CEE}"/>
              </a:ext>
            </a:extLst>
          </p:cNvPr>
          <p:cNvCxnSpPr>
            <a:cxnSpLocks/>
          </p:cNvCxnSpPr>
          <p:nvPr/>
        </p:nvCxnSpPr>
        <p:spPr>
          <a:xfrm>
            <a:off x="2232373" y="5974531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1DAAF03-88DA-9111-A25A-FB93864C72F7}"/>
              </a:ext>
            </a:extLst>
          </p:cNvPr>
          <p:cNvCxnSpPr>
            <a:cxnSpLocks/>
          </p:cNvCxnSpPr>
          <p:nvPr/>
        </p:nvCxnSpPr>
        <p:spPr>
          <a:xfrm>
            <a:off x="2318736" y="6073922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0" name="Picture 179">
            <a:extLst>
              <a:ext uri="{FF2B5EF4-FFF2-40B4-BE49-F238E27FC236}">
                <a16:creationId xmlns:a16="http://schemas.microsoft.com/office/drawing/2014/main" id="{4C7E04D0-6D66-8E5B-5C31-FBEA82E0AD0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57573" y="2423946"/>
            <a:ext cx="368677" cy="36933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A0A2619C-49AF-7F3B-3AEA-E35674B7F6A8}"/>
              </a:ext>
            </a:extLst>
          </p:cNvPr>
          <p:cNvSpPr txBox="1"/>
          <p:nvPr/>
        </p:nvSpPr>
        <p:spPr>
          <a:xfrm>
            <a:off x="3556558" y="24891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83" name="Picture 4">
            <a:extLst>
              <a:ext uri="{FF2B5EF4-FFF2-40B4-BE49-F238E27FC236}">
                <a16:creationId xmlns:a16="http://schemas.microsoft.com/office/drawing/2014/main" id="{86F68755-4A90-25F2-CC7D-E56033F2A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98" y="253857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CB8FC1C-527C-0437-A949-29DDB25566B5}"/>
              </a:ext>
            </a:extLst>
          </p:cNvPr>
          <p:cNvCxnSpPr>
            <a:cxnSpLocks/>
          </p:cNvCxnSpPr>
          <p:nvPr/>
        </p:nvCxnSpPr>
        <p:spPr>
          <a:xfrm>
            <a:off x="3331785" y="268027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C9F00168-7624-EA3C-0B77-E4E6DF8011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68390" y="2688431"/>
            <a:ext cx="368677" cy="36933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2D8B82FD-B730-4FF5-1CCA-F944FF0308C4}"/>
              </a:ext>
            </a:extLst>
          </p:cNvPr>
          <p:cNvSpPr txBox="1"/>
          <p:nvPr/>
        </p:nvSpPr>
        <p:spPr>
          <a:xfrm>
            <a:off x="3567375" y="2753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57FF38B3-228C-B81D-B61A-EA239C854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15" y="280305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B07F8D8F-E462-952F-A494-539DB182C8E1}"/>
              </a:ext>
            </a:extLst>
          </p:cNvPr>
          <p:cNvCxnSpPr>
            <a:cxnSpLocks/>
          </p:cNvCxnSpPr>
          <p:nvPr/>
        </p:nvCxnSpPr>
        <p:spPr>
          <a:xfrm>
            <a:off x="3342602" y="294476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3746920-42B3-5D6A-C37E-83037BDE08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79207" y="2952916"/>
            <a:ext cx="368677" cy="369332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6DF09C74-2B3C-C937-03AC-5E9AE7832BBF}"/>
              </a:ext>
            </a:extLst>
          </p:cNvPr>
          <p:cNvSpPr txBox="1"/>
          <p:nvPr/>
        </p:nvSpPr>
        <p:spPr>
          <a:xfrm>
            <a:off x="3578192" y="30181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ACA22657-D44B-B473-7123-137280DA3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2" y="306754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3BEB5E8-3369-C3DE-E4D0-26A4EB64D9CB}"/>
              </a:ext>
            </a:extLst>
          </p:cNvPr>
          <p:cNvCxnSpPr>
            <a:cxnSpLocks/>
          </p:cNvCxnSpPr>
          <p:nvPr/>
        </p:nvCxnSpPr>
        <p:spPr>
          <a:xfrm>
            <a:off x="3353419" y="320924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5620C6A-5DE1-7BA9-2D82-D61A17593A43}"/>
              </a:ext>
            </a:extLst>
          </p:cNvPr>
          <p:cNvCxnSpPr>
            <a:cxnSpLocks/>
          </p:cNvCxnSpPr>
          <p:nvPr/>
        </p:nvCxnSpPr>
        <p:spPr>
          <a:xfrm flipV="1">
            <a:off x="2454546" y="2082879"/>
            <a:ext cx="0" cy="11839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7074D8B-D5AD-C2DC-8F89-8D36A47B3D29}"/>
              </a:ext>
            </a:extLst>
          </p:cNvPr>
          <p:cNvSpPr txBox="1"/>
          <p:nvPr/>
        </p:nvSpPr>
        <p:spPr>
          <a:xfrm>
            <a:off x="2178925" y="1777725"/>
            <a:ext cx="6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3V3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4EEB6870-EDC5-A567-7C5A-51A174F56154}"/>
              </a:ext>
            </a:extLst>
          </p:cNvPr>
          <p:cNvCxnSpPr>
            <a:cxnSpLocks/>
          </p:cNvCxnSpPr>
          <p:nvPr/>
        </p:nvCxnSpPr>
        <p:spPr>
          <a:xfrm flipH="1" flipV="1">
            <a:off x="2463557" y="2101624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E84A13D8-EA2C-0664-6374-42EEA6F9AD48}"/>
              </a:ext>
            </a:extLst>
          </p:cNvPr>
          <p:cNvCxnSpPr>
            <a:cxnSpLocks/>
          </p:cNvCxnSpPr>
          <p:nvPr/>
        </p:nvCxnSpPr>
        <p:spPr>
          <a:xfrm flipV="1">
            <a:off x="2334531" y="2101624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4878766" y="1588098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3" y="1304960"/>
            <a:ext cx="4584243" cy="500669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 (Red) as output on P1.0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2 (Green) as output on P6.6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1 as input with pull up on P2.3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2 as input with pull up on P4.1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Clock, Master, and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ports SDA = P1.2 SCL = P1.3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Clock for 57600 baud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ports P4.3 = UCATDX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ADC on P5.0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Interrupts for switches, UART, and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out of low power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global interrupt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6096000" y="1400812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8175900" y="3550606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5479" y="177538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7135479" y="3925341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6033284" y="5711340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Change LED Pattern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6033284" y="222635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7135479" y="2534132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6033284" y="2949902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7250476" y="3919585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7990345" y="2495117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6033284" y="4358237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135479" y="5397593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7015905" y="2526727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8123618" y="449707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4941298" y="4873496"/>
            <a:ext cx="1303747" cy="792811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160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60</cp:revision>
  <dcterms:created xsi:type="dcterms:W3CDTF">2024-10-14T06:07:10Z</dcterms:created>
  <dcterms:modified xsi:type="dcterms:W3CDTF">2025-02-13T03:23:15Z</dcterms:modified>
</cp:coreProperties>
</file>