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71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026" autoAdjust="0"/>
  </p:normalViewPr>
  <p:slideViewPr>
    <p:cSldViewPr snapToGrid="0">
      <p:cViewPr varScale="1">
        <p:scale>
          <a:sx n="67" d="100"/>
          <a:sy n="67" d="100"/>
        </p:scale>
        <p:origin x="432" y="25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Project 3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Ben Weizenegger</a:t>
            </a:r>
            <a:br>
              <a:rPr lang="en-US" sz="2800" dirty="0"/>
            </a:br>
            <a:r>
              <a:rPr lang="en-US" sz="2800" dirty="0"/>
              <a:t>Mark Whitney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Get a keypad working using the MSP430.</a:t>
            </a:r>
          </a:p>
          <a:p>
            <a:r>
              <a:rPr lang="en-US" dirty="0"/>
              <a:t>	3 states: Locked, Unlocking, Unlocked</a:t>
            </a:r>
          </a:p>
          <a:p>
            <a:r>
              <a:rPr lang="en-US" dirty="0"/>
              <a:t>		- State LEDs</a:t>
            </a:r>
          </a:p>
          <a:p>
            <a:r>
              <a:rPr lang="en-US" dirty="0"/>
              <a:t>	When Unlocked, user can use keypad to put different patterns on an LED bar, and adjust timing of the pattern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Circuit Diagram</a:t>
            </a:r>
          </a:p>
        </p:txBody>
      </p:sp>
      <p:pic>
        <p:nvPicPr>
          <p:cNvPr id="6" name="Picture Placeholder 5" descr="A diagram of a circuit&#10;&#10;AI-generated content may be incorrect.">
            <a:extLst>
              <a:ext uri="{FF2B5EF4-FFF2-40B4-BE49-F238E27FC236}">
                <a16:creationId xmlns:a16="http://schemas.microsoft.com/office/drawing/2014/main" id="{6C2E6B88-026C-7A45-7A36-D1CBEEE4A7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4" b="15294"/>
          <a:stretch>
            <a:fillRect/>
          </a:stretch>
        </p:blipFill>
        <p:spPr>
          <a:xfrm>
            <a:off x="0" y="-1"/>
            <a:ext cx="12192000" cy="3971925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AI-generated content may be incorrect.">
            <a:extLst>
              <a:ext uri="{FF2B5EF4-FFF2-40B4-BE49-F238E27FC236}">
                <a16:creationId xmlns:a16="http://schemas.microsoft.com/office/drawing/2014/main" id="{BA4EE2DD-DC97-58E4-F035-09D8F77E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74" y="0"/>
            <a:ext cx="38029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DDD10-DB61-4D59-5BF7-77EAACC3508F}"/>
              </a:ext>
            </a:extLst>
          </p:cNvPr>
          <p:cNvSpPr txBox="1"/>
          <p:nvPr/>
        </p:nvSpPr>
        <p:spPr>
          <a:xfrm>
            <a:off x="920115" y="1377315"/>
            <a:ext cx="55949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Software Architecture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&amp;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26478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B49D62DA-E9EB-316E-52E1-BA0833B6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8" b="1544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88765-E539-681E-A640-A32DE9B6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{E2742AC2-0BF8-444C-B6B7-E05481A5BCCC}tf33713516_win32</Template>
  <TotalTime>14</TotalTime>
  <Words>70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Project 3   Ben Weizenegger Mark Whitney</vt:lpstr>
      <vt:lpstr>Introduction </vt:lpstr>
      <vt:lpstr>Circuit Diagram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Benton Weizenegger</dc:creator>
  <cp:lastModifiedBy>Benton Weizenegger</cp:lastModifiedBy>
  <cp:revision>1</cp:revision>
  <dcterms:created xsi:type="dcterms:W3CDTF">2025-02-25T05:01:10Z</dcterms:created>
  <dcterms:modified xsi:type="dcterms:W3CDTF">2025-02-25T05:15:32Z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