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1B95F-7D04-4A2D-942D-998858638ACD}" v="24" dt="2025-02-27T18:10:56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87" d="100"/>
          <a:sy n="87" d="100"/>
        </p:scale>
        <p:origin x="34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C311B95F-7D04-4A2D-942D-998858638ACD}"/>
    <pc:docChg chg="undo custSel addSld modSld">
      <pc:chgData name="Jay Graham" userId="95e8df3011c311b3" providerId="LiveId" clId="{C311B95F-7D04-4A2D-942D-998858638ACD}" dt="2025-02-27T18:12:54.950" v="176" actId="1076"/>
      <pc:docMkLst>
        <pc:docMk/>
      </pc:docMkLst>
      <pc:sldChg chg="addSp delSp modSp add mod">
        <pc:chgData name="Jay Graham" userId="95e8df3011c311b3" providerId="LiveId" clId="{C311B95F-7D04-4A2D-942D-998858638ACD}" dt="2025-02-27T18:12:54.950" v="176" actId="1076"/>
        <pc:sldMkLst>
          <pc:docMk/>
          <pc:sldMk cId="2796565901" sldId="259"/>
        </pc:sldMkLst>
        <pc:spChg chg="mod">
          <ac:chgData name="Jay Graham" userId="95e8df3011c311b3" providerId="LiveId" clId="{C311B95F-7D04-4A2D-942D-998858638ACD}" dt="2025-02-27T18:05:20.596" v="68" actId="1076"/>
          <ac:spMkLst>
            <pc:docMk/>
            <pc:sldMk cId="2796565901" sldId="259"/>
            <ac:spMk id="2" creationId="{659B8BEC-CCF4-30A7-E702-0AF536896426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3" creationId="{CC3DC1CD-8CCD-94F9-CE93-B86D7DE33BF7}"/>
          </ac:spMkLst>
        </pc:spChg>
        <pc:spChg chg="mod">
          <ac:chgData name="Jay Graham" userId="95e8df3011c311b3" providerId="LiveId" clId="{C311B95F-7D04-4A2D-942D-998858638ACD}" dt="2025-02-27T18:04:02.038" v="48" actId="1076"/>
          <ac:spMkLst>
            <pc:docMk/>
            <pc:sldMk cId="2796565901" sldId="259"/>
            <ac:spMk id="4" creationId="{03E1780A-77B3-0A3D-B78E-1AEB21CD5D94}"/>
          </ac:spMkLst>
        </pc:spChg>
        <pc:spChg chg="add mod">
          <ac:chgData name="Jay Graham" userId="95e8df3011c311b3" providerId="LiveId" clId="{C311B95F-7D04-4A2D-942D-998858638ACD}" dt="2025-02-27T18:02:10.471" v="20" actId="14100"/>
          <ac:spMkLst>
            <pc:docMk/>
            <pc:sldMk cId="2796565901" sldId="259"/>
            <ac:spMk id="5" creationId="{E8DABF13-9BEC-618C-BC8C-DA089F67E0ED}"/>
          </ac:spMkLst>
        </pc:spChg>
        <pc:spChg chg="add mod">
          <ac:chgData name="Jay Graham" userId="95e8df3011c311b3" providerId="LiveId" clId="{C311B95F-7D04-4A2D-942D-998858638ACD}" dt="2025-02-27T18:02:15.321" v="21" actId="1076"/>
          <ac:spMkLst>
            <pc:docMk/>
            <pc:sldMk cId="2796565901" sldId="259"/>
            <ac:spMk id="6" creationId="{620CC3B6-4C0F-B448-7A18-1A499C755BA6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7" creationId="{8AD76796-559D-AB78-FDDF-EC703A8D1412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8" creationId="{B6C3D3C0-43C1-CCA8-EBA8-1372F86B5595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0" creationId="{C9144003-2028-8C0D-2475-01A17E94171B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1" creationId="{EBFBF5C3-038C-2E2C-F7F0-06DC6B5A798C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3" creationId="{0048097A-B696-F9F6-3132-53B8F5B93AED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4" creationId="{F94ACE89-960D-DDA3-D315-62594548E982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5" creationId="{0810FC53-4158-35B4-A1F5-7196BAA26AC9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6" creationId="{13B94F2B-51AE-6E5D-93EE-4A59609A9EEF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8" creationId="{68534899-1F6C-06F6-C73D-BE84A774F3F9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9" creationId="{BDAD7061-9E57-F68C-2D06-3DADFFCC8321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20" creationId="{39A5DC16-2B89-92AE-BC07-FA49446D2FD4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23" creationId="{27B65AB6-7438-48E6-951F-D1CEF4D4B5A3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40" creationId="{BF57DE23-A3B6-37B7-E2B7-21783EE7B369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41" creationId="{6A9D28EF-59DD-BAFF-2EB9-2DC25A68031F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42" creationId="{AD3AE51A-CF89-7C54-AD02-50728760125D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43" creationId="{5FDDCC75-DE44-B728-8749-8EB24DB111CA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44" creationId="{872B5327-8C2E-6E46-CBA2-8BAA794D071B}"/>
          </ac:spMkLst>
        </pc:spChg>
        <pc:spChg chg="add del mod">
          <ac:chgData name="Jay Graham" userId="95e8df3011c311b3" providerId="LiveId" clId="{C311B95F-7D04-4A2D-942D-998858638ACD}" dt="2025-02-27T18:02:17.842" v="22" actId="478"/>
          <ac:spMkLst>
            <pc:docMk/>
            <pc:sldMk cId="2796565901" sldId="259"/>
            <ac:spMk id="45" creationId="{50CF03EB-8DA0-8CF4-6E97-198820BB89EB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46" creationId="{BFB7D506-87B6-ECE0-C3E9-8769F029A5A9}"/>
          </ac:spMkLst>
        </pc:spChg>
        <pc:spChg chg="add del mod">
          <ac:chgData name="Jay Graham" userId="95e8df3011c311b3" providerId="LiveId" clId="{C311B95F-7D04-4A2D-942D-998858638ACD}" dt="2025-02-27T18:04:08.094" v="50" actId="478"/>
          <ac:spMkLst>
            <pc:docMk/>
            <pc:sldMk cId="2796565901" sldId="259"/>
            <ac:spMk id="47" creationId="{06C4D86B-BA00-6022-EC42-87F15BB93A0C}"/>
          </ac:spMkLst>
        </pc:spChg>
        <pc:spChg chg="add mod">
          <ac:chgData name="Jay Graham" userId="95e8df3011c311b3" providerId="LiveId" clId="{C311B95F-7D04-4A2D-942D-998858638ACD}" dt="2025-02-27T18:09:52.023" v="159" actId="1076"/>
          <ac:spMkLst>
            <pc:docMk/>
            <pc:sldMk cId="2796565901" sldId="259"/>
            <ac:spMk id="48" creationId="{BCCD2248-11EC-12EF-D165-FD68A90357AF}"/>
          </ac:spMkLst>
        </pc:spChg>
        <pc:spChg chg="add del mod">
          <ac:chgData name="Jay Graham" userId="95e8df3011c311b3" providerId="LiveId" clId="{C311B95F-7D04-4A2D-942D-998858638ACD}" dt="2025-02-27T18:04:10.189" v="51" actId="478"/>
          <ac:spMkLst>
            <pc:docMk/>
            <pc:sldMk cId="2796565901" sldId="259"/>
            <ac:spMk id="49" creationId="{ED36DA83-50E9-06C6-5109-0464484C537E}"/>
          </ac:spMkLst>
        </pc:spChg>
        <pc:spChg chg="add del mod">
          <ac:chgData name="Jay Graham" userId="95e8df3011c311b3" providerId="LiveId" clId="{C311B95F-7D04-4A2D-942D-998858638ACD}" dt="2025-02-27T18:08:38.804" v="148" actId="478"/>
          <ac:spMkLst>
            <pc:docMk/>
            <pc:sldMk cId="2796565901" sldId="259"/>
            <ac:spMk id="50" creationId="{2C352150-12FF-D3FC-4D9D-A173AEF61F46}"/>
          </ac:spMkLst>
        </pc:spChg>
        <pc:spChg chg="add del mod">
          <ac:chgData name="Jay Graham" userId="95e8df3011c311b3" providerId="LiveId" clId="{C311B95F-7D04-4A2D-942D-998858638ACD}" dt="2025-02-27T18:08:38.804" v="148" actId="478"/>
          <ac:spMkLst>
            <pc:docMk/>
            <pc:sldMk cId="2796565901" sldId="259"/>
            <ac:spMk id="51" creationId="{C066503A-644E-D57D-7429-231A34F3181E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2" creationId="{D3E4CC42-B397-D6FB-F578-DBE1261FEE0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3" creationId="{FEF0DA74-9A10-7EF3-E5B1-AA5C880AAF2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4" creationId="{D2807A43-D8C9-35B0-417A-E94AC72B486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5" creationId="{7CA1A88D-FE0A-E686-0823-EACBFFFF0492}"/>
          </ac:spMkLst>
        </pc:spChg>
        <pc:spChg chg="add mod">
          <ac:chgData name="Jay Graham" userId="95e8df3011c311b3" providerId="LiveId" clId="{C311B95F-7D04-4A2D-942D-998858638ACD}" dt="2025-02-27T18:04:43.988" v="58"/>
          <ac:spMkLst>
            <pc:docMk/>
            <pc:sldMk cId="2796565901" sldId="259"/>
            <ac:spMk id="56" creationId="{76006D78-7C37-0AD9-38CB-F697AEF84337}"/>
          </ac:spMkLst>
        </pc:spChg>
        <pc:spChg chg="add mod">
          <ac:chgData name="Jay Graham" userId="95e8df3011c311b3" providerId="LiveId" clId="{C311B95F-7D04-4A2D-942D-998858638ACD}" dt="2025-02-27T18:04:43.988" v="58"/>
          <ac:spMkLst>
            <pc:docMk/>
            <pc:sldMk cId="2796565901" sldId="259"/>
            <ac:spMk id="57" creationId="{9F2C28D6-882E-E31D-BEF1-7A548B7BAE97}"/>
          </ac:spMkLst>
        </pc:spChg>
        <pc:spChg chg="add mod">
          <ac:chgData name="Jay Graham" userId="95e8df3011c311b3" providerId="LiveId" clId="{C311B95F-7D04-4A2D-942D-998858638ACD}" dt="2025-02-27T18:04:43.988" v="58"/>
          <ac:spMkLst>
            <pc:docMk/>
            <pc:sldMk cId="2796565901" sldId="259"/>
            <ac:spMk id="58" creationId="{3B378FE5-1F37-22F5-ACB9-C8BA267FB75C}"/>
          </ac:spMkLst>
        </pc:spChg>
        <pc:spChg chg="add mod">
          <ac:chgData name="Jay Graham" userId="95e8df3011c311b3" providerId="LiveId" clId="{C311B95F-7D04-4A2D-942D-998858638ACD}" dt="2025-02-27T18:04:49.052" v="62" actId="1076"/>
          <ac:spMkLst>
            <pc:docMk/>
            <pc:sldMk cId="2796565901" sldId="259"/>
            <ac:spMk id="60" creationId="{CDDB72B7-DBA8-5B13-C160-9EE4FE3F1682}"/>
          </ac:spMkLst>
        </pc:spChg>
        <pc:spChg chg="add del mod">
          <ac:chgData name="Jay Graham" userId="95e8df3011c311b3" providerId="LiveId" clId="{C311B95F-7D04-4A2D-942D-998858638ACD}" dt="2025-02-27T18:08:38.804" v="148" actId="478"/>
          <ac:spMkLst>
            <pc:docMk/>
            <pc:sldMk cId="2796565901" sldId="259"/>
            <ac:spMk id="1024" creationId="{8E22DF78-2EA3-84DA-82F5-F25579FB1AFB}"/>
          </ac:spMkLst>
        </pc:spChg>
        <pc:spChg chg="add del mod">
          <ac:chgData name="Jay Graham" userId="95e8df3011c311b3" providerId="LiveId" clId="{C311B95F-7D04-4A2D-942D-998858638ACD}" dt="2025-02-27T18:08:38.804" v="148" actId="478"/>
          <ac:spMkLst>
            <pc:docMk/>
            <pc:sldMk cId="2796565901" sldId="259"/>
            <ac:spMk id="1025" creationId="{1B41114C-52F2-84BE-0851-76EAD46A9DD9}"/>
          </ac:spMkLst>
        </pc:spChg>
        <pc:spChg chg="add del mod">
          <ac:chgData name="Jay Graham" userId="95e8df3011c311b3" providerId="LiveId" clId="{C311B95F-7D04-4A2D-942D-998858638ACD}" dt="2025-02-27T18:08:38.804" v="148" actId="478"/>
          <ac:spMkLst>
            <pc:docMk/>
            <pc:sldMk cId="2796565901" sldId="259"/>
            <ac:spMk id="1026" creationId="{F91A8979-BBE4-BB60-9A2F-47A369DDC62F}"/>
          </ac:spMkLst>
        </pc:spChg>
        <pc:spChg chg="add del mod">
          <ac:chgData name="Jay Graham" userId="95e8df3011c311b3" providerId="LiveId" clId="{C311B95F-7D04-4A2D-942D-998858638ACD}" dt="2025-02-27T18:08:38.804" v="148" actId="478"/>
          <ac:spMkLst>
            <pc:docMk/>
            <pc:sldMk cId="2796565901" sldId="259"/>
            <ac:spMk id="1040" creationId="{8D324D62-0F7F-7315-2698-757D95887603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1" creationId="{565645C4-E3D2-172D-D037-452A806A453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2" creationId="{9CDDA7FD-F5CF-1A1D-5715-CAE0D1FD9CF6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046" creationId="{7B8619B3-5E3F-ACCB-BBCC-901110216D86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047" creationId="{A5FD8048-FCA8-A1AA-A137-1D48E903DB3D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8" creationId="{66BA5D6A-1717-7CA8-2DB5-2670F94DA1E5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9" creationId="{72E5B3DF-6F57-EC9C-9C17-C882866BDD92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50" creationId="{682C4528-A060-4997-762F-E9DBC54D8ED7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1" creationId="{5DF25457-C36F-FE5A-EDB7-B46DE91A82E3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2" creationId="{D827BFCA-7217-FF00-2DE8-99450E2346DE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3" creationId="{86D54F56-DA3B-67F9-EF24-56D0CD0B0C36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5" creationId="{55EC420C-2C21-9DC1-5AFD-284EC2C6959D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6" creationId="{651415B7-AD59-C391-A1B7-62F0FF24A5B0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7" creationId="{680157CA-B335-15A7-746A-6D732824838C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8" creationId="{FF72E7E0-3ECA-1DA1-E7A4-4D0BFA0FBB8E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59" creationId="{6B0208B1-4AFC-3743-E166-9B2988C0BA11}"/>
          </ac:spMkLst>
        </pc:spChg>
        <pc:spChg chg="del">
          <ac:chgData name="Jay Graham" userId="95e8df3011c311b3" providerId="LiveId" clId="{C311B95F-7D04-4A2D-942D-998858638ACD}" dt="2025-02-27T18:00:53.650" v="3" actId="478"/>
          <ac:spMkLst>
            <pc:docMk/>
            <pc:sldMk cId="2796565901" sldId="259"/>
            <ac:spMk id="1060" creationId="{DF93DE55-903B-8BAD-8317-10E9BC147911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2" creationId="{F2360579-41C4-2FFA-48B8-7A68D570019E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3" creationId="{8D918F1B-934F-4B28-8243-F6576DC5349A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066" creationId="{0ECFE04B-FD20-6674-0E42-5C1DE33A25F8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74" creationId="{36DC8D5B-CF6E-D10C-9FEA-A5AA7BD67E03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5" creationId="{F4FFF203-92A3-DE4A-3F0F-0ECE38BF770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6" creationId="{552910B8-B099-BAEF-215F-BAB5EBDDE86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7" creationId="{0F3B6E57-BD19-660B-152D-A35C696B4A2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8" creationId="{99A46DDC-A430-95A9-3455-F54D5212A87B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9" creationId="{35282F28-B7E0-81F6-DBA4-1FCE436E504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81" creationId="{D158BF25-C383-E8F4-523A-702B606B6ED1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084" creationId="{8736985C-1BA7-DB9D-7437-06A08CBF937C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085" creationId="{64D3ADAC-22F3-EA0D-5F92-38F15F592EF5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087" creationId="{13F46D0E-8E48-4B3D-846A-977618562538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089" creationId="{9CAD14EC-7D70-7DE5-40F9-48C37AFAF7A0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090" creationId="{9DED7BC5-94D4-8E66-C08B-3FDDCBB60EB6}"/>
          </ac:spMkLst>
        </pc:spChg>
        <pc:spChg chg="del">
          <ac:chgData name="Jay Graham" userId="95e8df3011c311b3" providerId="LiveId" clId="{C311B95F-7D04-4A2D-942D-998858638ACD}" dt="2025-02-27T18:00:46.214" v="1" actId="478"/>
          <ac:spMkLst>
            <pc:docMk/>
            <pc:sldMk cId="2796565901" sldId="259"/>
            <ac:spMk id="1091" creationId="{E3597617-98AA-7557-EBBC-7A6AEF8DCD54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07" creationId="{AC67D99E-DDB4-D616-C502-BB8DBBD633CD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08" creationId="{8F517832-5F5C-25DE-3FF9-C4473488FCA9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09" creationId="{06C40406-FA6F-994F-B78B-5A23E4EBB7B1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10" creationId="{512BBDEB-4B3C-F03B-5A44-3DE5962DF070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11" creationId="{374EF732-3F01-B1AE-4B4E-01FB6B797B8A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12" creationId="{D02C5106-458D-2FC5-93DD-0303552E4127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13" creationId="{B76752AE-7552-F4A5-D048-458C73B4119A}"/>
          </ac:spMkLst>
        </pc:spChg>
        <pc:spChg chg="add del mod">
          <ac:chgData name="Jay Graham" userId="95e8df3011c311b3" providerId="LiveId" clId="{C311B95F-7D04-4A2D-942D-998858638ACD}" dt="2025-02-27T18:08:40.506" v="149" actId="478"/>
          <ac:spMkLst>
            <pc:docMk/>
            <pc:sldMk cId="2796565901" sldId="259"/>
            <ac:spMk id="1114" creationId="{B4447FA9-8B91-3B28-3C36-69FD71AE93F0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5" creationId="{D06B13C9-D41E-B591-9D54-E4DB959B88C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6" creationId="{9E4C8BD6-0293-C3C7-DFC4-9975C6998B19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7" creationId="{8D2E8B6C-E4F2-77BE-7BAE-9A16AEE408F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8" creationId="{4AAC580A-7850-2DEB-9868-6712E4C4B898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9" creationId="{5FE731CA-DE48-6EBA-C90D-ED280F10160E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0" creationId="{74C4D7B6-A8E4-ECC6-56E2-4754F70CB7C7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1" creationId="{E1AD1A9E-A5C7-D6AA-1C58-C2A5AF684ACC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22" creationId="{9BC017C6-9201-4AB1-E259-8C60B91E4A02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24" creationId="{C81601AF-801C-7D32-1327-152FB884F8B7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25" creationId="{1562A90A-42F7-0087-A878-C4A8092B3D63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26" creationId="{6225AC09-6518-5F00-EDA5-4ACC7C1401EF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27" creationId="{EAF19CE6-3207-92C0-3A94-20EC42341DB3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28" creationId="{5AA69565-9CA3-FDB2-B6A3-3F8D529F0202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30" creationId="{56A5AC86-173F-E818-BD81-7DCC6CAF1131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31" creationId="{CE9EC179-5226-4C1F-5DA7-477E13808608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32" creationId="{69513AB1-E775-5600-D746-5180FD0F67AD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33" creationId="{C78F8EA4-F038-AB16-C34C-4478059E5F1A}"/>
          </ac:spMkLst>
        </pc:spChg>
        <pc:spChg chg="add del mod">
          <ac:chgData name="Jay Graham" userId="95e8df3011c311b3" providerId="LiveId" clId="{C311B95F-7D04-4A2D-942D-998858638ACD}" dt="2025-02-27T18:09:57.525" v="160" actId="478"/>
          <ac:spMkLst>
            <pc:docMk/>
            <pc:sldMk cId="2796565901" sldId="259"/>
            <ac:spMk id="1135" creationId="{70A57C57-9BF0-4549-61EF-83D974A1DB88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7" creationId="{9E95CCF5-B777-447F-1B35-976A6677D0A1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8" creationId="{02914594-83E9-DEF8-F95B-4CF500CE62E0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39" creationId="{084119B6-8346-C4D4-CE47-246D0601CF30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0" creationId="{754540F4-6FCA-7A70-BFB8-1F1A50131D63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1" creationId="{00E86744-60E8-82A1-2114-1B66270EAF95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3" creationId="{E19AB4C0-CF48-4E84-A610-B859242369F7}"/>
          </ac:spMkLst>
        </pc:spChg>
        <pc:spChg chg="del">
          <ac:chgData name="Jay Graham" userId="95e8df3011c311b3" providerId="LiveId" clId="{C311B95F-7D04-4A2D-942D-998858638ACD}" dt="2025-02-27T18:00:50.875" v="2" actId="478"/>
          <ac:spMkLst>
            <pc:docMk/>
            <pc:sldMk cId="2796565901" sldId="259"/>
            <ac:spMk id="1144" creationId="{6DACCB02-C9B5-14DD-9A23-2DB9736CDD04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5" creationId="{5A199558-1F81-ED2D-17E3-925F88DCFBE9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7" creationId="{F1B11480-5F76-8246-BBE9-D9E50A5F72C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8" creationId="{995EAA5A-44A4-63F0-9861-35029BBC1FA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1" creationId="{96061CB3-7100-338F-1357-60B22E5185B3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2" creationId="{420F65C6-18E3-0279-72E4-B0D3B5D3F96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3" creationId="{D102DAC6-E741-6E45-48C3-69304D097927}"/>
          </ac:spMkLst>
        </pc:spChg>
        <pc:spChg chg="add mod">
          <ac:chgData name="Jay Graham" userId="95e8df3011c311b3" providerId="LiveId" clId="{C311B95F-7D04-4A2D-942D-998858638ACD}" dt="2025-02-27T18:12:23.331" v="172" actId="14100"/>
          <ac:spMkLst>
            <pc:docMk/>
            <pc:sldMk cId="2796565901" sldId="259"/>
            <ac:spMk id="1182" creationId="{83749F3E-535A-13EC-E8DB-C02C27E2F731}"/>
          </ac:spMkLst>
        </pc:spChg>
        <pc:spChg chg="add mod">
          <ac:chgData name="Jay Graham" userId="95e8df3011c311b3" providerId="LiveId" clId="{C311B95F-7D04-4A2D-942D-998858638ACD}" dt="2025-02-27T18:10:45.666" v="167" actId="1076"/>
          <ac:spMkLst>
            <pc:docMk/>
            <pc:sldMk cId="2796565901" sldId="259"/>
            <ac:spMk id="1183" creationId="{59A0E04D-A36C-5DBA-194A-78BBE6134638}"/>
          </ac:spMkLst>
        </pc:spChg>
        <pc:spChg chg="add mod">
          <ac:chgData name="Jay Graham" userId="95e8df3011c311b3" providerId="LiveId" clId="{C311B95F-7D04-4A2D-942D-998858638ACD}" dt="2025-02-27T18:12:25.843" v="173" actId="14100"/>
          <ac:spMkLst>
            <pc:docMk/>
            <pc:sldMk cId="2796565901" sldId="259"/>
            <ac:spMk id="1184" creationId="{118A3800-5F85-4404-AE3F-99177A878712}"/>
          </ac:spMkLst>
        </pc:spChg>
        <pc:spChg chg="add mod">
          <ac:chgData name="Jay Graham" userId="95e8df3011c311b3" providerId="LiveId" clId="{C311B95F-7D04-4A2D-942D-998858638ACD}" dt="2025-02-27T18:10:51.072" v="168"/>
          <ac:spMkLst>
            <pc:docMk/>
            <pc:sldMk cId="2796565901" sldId="259"/>
            <ac:spMk id="1213" creationId="{6DB23807-509E-3616-2E8A-69F3D43F6D87}"/>
          </ac:spMkLst>
        </pc:spChg>
        <pc:spChg chg="add mod">
          <ac:chgData name="Jay Graham" userId="95e8df3011c311b3" providerId="LiveId" clId="{C311B95F-7D04-4A2D-942D-998858638ACD}" dt="2025-02-27T18:10:51.072" v="168"/>
          <ac:spMkLst>
            <pc:docMk/>
            <pc:sldMk cId="2796565901" sldId="259"/>
            <ac:spMk id="1214" creationId="{9DAE7EE4-F260-C886-4045-4CF8A5D32180}"/>
          </ac:spMkLst>
        </pc:spChg>
        <pc:spChg chg="add mod">
          <ac:chgData name="Jay Graham" userId="95e8df3011c311b3" providerId="LiveId" clId="{C311B95F-7D04-4A2D-942D-998858638ACD}" dt="2025-02-27T18:10:51.072" v="168"/>
          <ac:spMkLst>
            <pc:docMk/>
            <pc:sldMk cId="2796565901" sldId="259"/>
            <ac:spMk id="1215" creationId="{2013668D-777D-B18C-F436-B48DD8FC0E4C}"/>
          </ac:spMkLst>
        </pc:spChg>
        <pc:spChg chg="add mod">
          <ac:chgData name="Jay Graham" userId="95e8df3011c311b3" providerId="LiveId" clId="{C311B95F-7D04-4A2D-942D-998858638ACD}" dt="2025-02-27T18:11:07.134" v="171" actId="1076"/>
          <ac:spMkLst>
            <pc:docMk/>
            <pc:sldMk cId="2796565901" sldId="259"/>
            <ac:spMk id="1216" creationId="{2B6E8B0F-50F5-0530-F154-5C1A84F24F3A}"/>
          </ac:spMkLst>
        </pc:sp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4" creationId="{BFDFE471-8AC8-0B6A-560F-33152BA47D8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8" creationId="{E1F41A52-ABF7-19E3-27BE-F73DE47DE09A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9" creationId="{53E6A149-C50D-0CB3-CA4B-38A7AADD606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0" creationId="{A0934607-8151-06A0-0D5D-911D208AB1EE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1" creationId="{613E18EE-B288-0C01-AA16-3EFEAFF78B14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2" creationId="{26F9925E-819A-5477-BFE2-EC07F6EEB9A7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4" creationId="{512116D7-1555-7128-3CA4-0DE9B0E88464}"/>
          </ac:picMkLst>
        </pc:picChg>
        <pc:picChg chg="add mod">
          <ac:chgData name="Jay Graham" userId="95e8df3011c311b3" providerId="LiveId" clId="{C311B95F-7D04-4A2D-942D-998858638ACD}" dt="2025-02-27T18:10:51.072" v="168"/>
          <ac:picMkLst>
            <pc:docMk/>
            <pc:sldMk cId="2796565901" sldId="259"/>
            <ac:picMk id="1193" creationId="{C42B773C-D3AD-431C-5D30-A3E34F10C3CC}"/>
          </ac:picMkLst>
        </pc:picChg>
        <pc:picChg chg="add mod">
          <ac:chgData name="Jay Graham" userId="95e8df3011c311b3" providerId="LiveId" clId="{C311B95F-7D04-4A2D-942D-998858638ACD}" dt="2025-02-27T18:10:51.072" v="168"/>
          <ac:picMkLst>
            <pc:docMk/>
            <pc:sldMk cId="2796565901" sldId="259"/>
            <ac:picMk id="1194" creationId="{97F2D454-8C6E-0A59-5035-365A264A8DB1}"/>
          </ac:picMkLst>
        </pc:picChg>
        <pc:picChg chg="add mod">
          <ac:chgData name="Jay Graham" userId="95e8df3011c311b3" providerId="LiveId" clId="{C311B95F-7D04-4A2D-942D-998858638ACD}" dt="2025-02-27T18:10:51.072" v="168"/>
          <ac:picMkLst>
            <pc:docMk/>
            <pc:sldMk cId="2796565901" sldId="259"/>
            <ac:picMk id="1198" creationId="{0D3F33FA-BF46-776C-1304-CB30F6B75F0C}"/>
          </ac:picMkLst>
        </pc:picChg>
        <pc:picChg chg="add mod">
          <ac:chgData name="Jay Graham" userId="95e8df3011c311b3" providerId="LiveId" clId="{C311B95F-7D04-4A2D-942D-998858638ACD}" dt="2025-02-27T18:10:51.072" v="168"/>
          <ac:picMkLst>
            <pc:docMk/>
            <pc:sldMk cId="2796565901" sldId="259"/>
            <ac:picMk id="1199" creationId="{34BA8FAB-7685-D732-9D61-86305315982A}"/>
          </ac:picMkLst>
        </pc:picChg>
        <pc:picChg chg="add mod">
          <ac:chgData name="Jay Graham" userId="95e8df3011c311b3" providerId="LiveId" clId="{C311B95F-7D04-4A2D-942D-998858638ACD}" dt="2025-02-27T18:10:51.072" v="168"/>
          <ac:picMkLst>
            <pc:docMk/>
            <pc:sldMk cId="2796565901" sldId="259"/>
            <ac:picMk id="1200" creationId="{9DCB7900-7B19-A8B3-F44D-66DA806067D0}"/>
          </ac:picMkLst>
        </pc:picChg>
        <pc:picChg chg="add mod">
          <ac:chgData name="Jay Graham" userId="95e8df3011c311b3" providerId="LiveId" clId="{C311B95F-7D04-4A2D-942D-998858638ACD}" dt="2025-02-27T18:10:51.072" v="168"/>
          <ac:picMkLst>
            <pc:docMk/>
            <pc:sldMk cId="2796565901" sldId="259"/>
            <ac:picMk id="1202" creationId="{F93BC476-9BCE-9D95-6AB8-14C71E900D5A}"/>
          </ac:picMkLst>
        </pc:picChg>
        <pc:picChg chg="add mod">
          <ac:chgData name="Jay Graham" userId="95e8df3011c311b3" providerId="LiveId" clId="{C311B95F-7D04-4A2D-942D-998858638ACD}" dt="2025-02-27T18:10:51.072" v="168"/>
          <ac:picMkLst>
            <pc:docMk/>
            <pc:sldMk cId="2796565901" sldId="259"/>
            <ac:picMk id="1207" creationId="{34883BDA-B852-6A8A-022C-E0EC8D5DC1BB}"/>
          </ac:picMkLst>
        </pc:picChg>
        <pc:cxnChg chg="mod">
          <ac:chgData name="Jay Graham" userId="95e8df3011c311b3" providerId="LiveId" clId="{C311B95F-7D04-4A2D-942D-998858638ACD}" dt="2025-02-27T18:05:52.922" v="80" actId="14100"/>
          <ac:cxnSpMkLst>
            <pc:docMk/>
            <pc:sldMk cId="2796565901" sldId="259"/>
            <ac:cxnSpMk id="1064" creationId="{8D63A17E-E028-4D67-1286-2D2CD3B4B7BC}"/>
          </ac:cxnSpMkLst>
        </pc:cxnChg>
        <pc:cxnChg chg="mod">
          <ac:chgData name="Jay Graham" userId="95e8df3011c311b3" providerId="LiveId" clId="{C311B95F-7D04-4A2D-942D-998858638ACD}" dt="2025-02-27T18:05:55.591" v="81" actId="14100"/>
          <ac:cxnSpMkLst>
            <pc:docMk/>
            <pc:sldMk cId="2796565901" sldId="259"/>
            <ac:cxnSpMk id="1065" creationId="{E7EA8B3E-FFE1-0750-0A8A-0600F7BCA03E}"/>
          </ac:cxnSpMkLst>
        </pc:cxnChg>
        <pc:cxnChg chg="mod">
          <ac:chgData name="Jay Graham" userId="95e8df3011c311b3" providerId="LiveId" clId="{C311B95F-7D04-4A2D-942D-998858638ACD}" dt="2025-02-27T18:05:58.902" v="82" actId="14100"/>
          <ac:cxnSpMkLst>
            <pc:docMk/>
            <pc:sldMk cId="2796565901" sldId="259"/>
            <ac:cxnSpMk id="1068" creationId="{2EE9C782-DA39-1B2F-CD6C-B7F79242AAD3}"/>
          </ac:cxnSpMkLst>
        </pc:cxnChg>
        <pc:cxnChg chg="mod">
          <ac:chgData name="Jay Graham" userId="95e8df3011c311b3" providerId="LiveId" clId="{C311B95F-7D04-4A2D-942D-998858638ACD}" dt="2025-02-27T18:06:01.489" v="83" actId="14100"/>
          <ac:cxnSpMkLst>
            <pc:docMk/>
            <pc:sldMk cId="2796565901" sldId="259"/>
            <ac:cxnSpMk id="1069" creationId="{CF877A9B-25F8-4ED8-51C1-D320E8C0D4C7}"/>
          </ac:cxnSpMkLst>
        </pc:cxnChg>
        <pc:cxnChg chg="mod">
          <ac:chgData name="Jay Graham" userId="95e8df3011c311b3" providerId="LiveId" clId="{C311B95F-7D04-4A2D-942D-998858638ACD}" dt="2025-02-27T18:05:44.740" v="77" actId="14100"/>
          <ac:cxnSpMkLst>
            <pc:docMk/>
            <pc:sldMk cId="2796565901" sldId="259"/>
            <ac:cxnSpMk id="1070" creationId="{3DB0F151-5E06-066C-8C98-D4F84F9F4215}"/>
          </ac:cxnSpMkLst>
        </pc:cxnChg>
        <pc:cxnChg chg="mod">
          <ac:chgData name="Jay Graham" userId="95e8df3011c311b3" providerId="LiveId" clId="{C311B95F-7D04-4A2D-942D-998858638ACD}" dt="2025-02-27T18:05:47.245" v="78" actId="14100"/>
          <ac:cxnSpMkLst>
            <pc:docMk/>
            <pc:sldMk cId="2796565901" sldId="259"/>
            <ac:cxnSpMk id="1071" creationId="{9D83A6DC-6D84-1EE3-902B-B18693BD33BD}"/>
          </ac:cxnSpMkLst>
        </pc:cxnChg>
        <pc:cxnChg chg="mod">
          <ac:chgData name="Jay Graham" userId="95e8df3011c311b3" providerId="LiveId" clId="{C311B95F-7D04-4A2D-942D-998858638ACD}" dt="2025-02-27T18:05:49.721" v="79" actId="14100"/>
          <ac:cxnSpMkLst>
            <pc:docMk/>
            <pc:sldMk cId="2796565901" sldId="259"/>
            <ac:cxnSpMk id="1072" creationId="{EDB0B42B-B2E9-C7D4-F19E-15DB0C7189E6}"/>
          </ac:cxnSpMkLst>
        </pc:cxnChg>
        <pc:cxnChg chg="mod">
          <ac:chgData name="Jay Graham" userId="95e8df3011c311b3" providerId="LiveId" clId="{C311B95F-7D04-4A2D-942D-998858638ACD}" dt="2025-02-27T18:06:13.613" v="85" actId="14100"/>
          <ac:cxnSpMkLst>
            <pc:docMk/>
            <pc:sldMk cId="2796565901" sldId="259"/>
            <ac:cxnSpMk id="1073" creationId="{2D4D39CE-CCF9-CDF8-6AA3-ADEB91C666E5}"/>
          </ac:cxnSpMkLst>
        </pc:cxnChg>
        <pc:cxnChg chg="mod">
          <ac:chgData name="Jay Graham" userId="95e8df3011c311b3" providerId="LiveId" clId="{C311B95F-7D04-4A2D-942D-998858638ACD}" dt="2025-02-27T18:12:39.555" v="175" actId="14100"/>
          <ac:cxnSpMkLst>
            <pc:docMk/>
            <pc:sldMk cId="2796565901" sldId="259"/>
            <ac:cxnSpMk id="1178" creationId="{3EEF6872-848A-37DF-AD74-76F91FBC18A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79" creationId="{060F9AFA-6E65-FEA3-0E55-77D713A40D25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0" creationId="{F18B5BB4-511C-3DD1-BE88-ED7CE6F8CB0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1" creationId="{83A20757-C832-E124-B681-7428BAA246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8659-FFAA-ABF5-FBE5-71A4E58EA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FE0D96-2C63-7867-13CA-27568F087660}"/>
              </a:ext>
            </a:extLst>
          </p:cNvPr>
          <p:cNvSpPr/>
          <p:nvPr/>
        </p:nvSpPr>
        <p:spPr>
          <a:xfrm>
            <a:off x="3974202" y="675409"/>
            <a:ext cx="3997016" cy="5507181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4E44B-C894-40A2-8F87-8D29EA3A6FA4}"/>
              </a:ext>
            </a:extLst>
          </p:cNvPr>
          <p:cNvSpPr txBox="1"/>
          <p:nvPr/>
        </p:nvSpPr>
        <p:spPr>
          <a:xfrm>
            <a:off x="5082555" y="723900"/>
            <a:ext cx="178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4AE82-D1EF-EA07-38D6-91D44A63CF45}"/>
              </a:ext>
            </a:extLst>
          </p:cNvPr>
          <p:cNvSpPr/>
          <p:nvPr/>
        </p:nvSpPr>
        <p:spPr>
          <a:xfrm>
            <a:off x="7298499" y="479145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F80FF-E3A1-833C-28BB-778E210A27F9}"/>
              </a:ext>
            </a:extLst>
          </p:cNvPr>
          <p:cNvSpPr/>
          <p:nvPr/>
        </p:nvSpPr>
        <p:spPr>
          <a:xfrm>
            <a:off x="7298499" y="513896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2572E-DFB1-90F6-54B9-B0CEA62F99E0}"/>
              </a:ext>
            </a:extLst>
          </p:cNvPr>
          <p:cNvSpPr/>
          <p:nvPr/>
        </p:nvSpPr>
        <p:spPr>
          <a:xfrm>
            <a:off x="7298499" y="548702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959F10-2C0F-9007-525B-D9C555D3C071}"/>
              </a:ext>
            </a:extLst>
          </p:cNvPr>
          <p:cNvSpPr/>
          <p:nvPr/>
        </p:nvSpPr>
        <p:spPr>
          <a:xfrm>
            <a:off x="7298498" y="5834250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B6B10-1182-8845-85B2-EBF6AD98B1A9}"/>
              </a:ext>
            </a:extLst>
          </p:cNvPr>
          <p:cNvSpPr/>
          <p:nvPr/>
        </p:nvSpPr>
        <p:spPr>
          <a:xfrm>
            <a:off x="7298499" y="444367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BD0B2D-B966-AD8F-673C-45188275DEEF}"/>
              </a:ext>
            </a:extLst>
          </p:cNvPr>
          <p:cNvSpPr/>
          <p:nvPr/>
        </p:nvSpPr>
        <p:spPr>
          <a:xfrm>
            <a:off x="7298498" y="40953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6EC03-5816-1EBF-1DC9-22D87BE97236}"/>
              </a:ext>
            </a:extLst>
          </p:cNvPr>
          <p:cNvSpPr/>
          <p:nvPr/>
        </p:nvSpPr>
        <p:spPr>
          <a:xfrm>
            <a:off x="7298498" y="374838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7F01D-8785-8F56-8F5D-88C4E86A5C47}"/>
              </a:ext>
            </a:extLst>
          </p:cNvPr>
          <p:cNvSpPr/>
          <p:nvPr/>
        </p:nvSpPr>
        <p:spPr>
          <a:xfrm>
            <a:off x="7298496" y="339920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489545-8301-1B14-758F-07F83E3A6EC2}"/>
              </a:ext>
            </a:extLst>
          </p:cNvPr>
          <p:cNvCxnSpPr>
            <a:cxnSpLocks/>
          </p:cNvCxnSpPr>
          <p:nvPr/>
        </p:nvCxnSpPr>
        <p:spPr>
          <a:xfrm>
            <a:off x="7971214" y="4947818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E2F6B1-0EBC-D25C-0A90-0C579A5E213D}"/>
              </a:ext>
            </a:extLst>
          </p:cNvPr>
          <p:cNvCxnSpPr>
            <a:cxnSpLocks/>
          </p:cNvCxnSpPr>
          <p:nvPr/>
        </p:nvCxnSpPr>
        <p:spPr>
          <a:xfrm>
            <a:off x="7971214" y="529532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EFE8AF-2891-4B47-3816-08A94AADBF9C}"/>
              </a:ext>
            </a:extLst>
          </p:cNvPr>
          <p:cNvCxnSpPr>
            <a:cxnSpLocks/>
          </p:cNvCxnSpPr>
          <p:nvPr/>
        </p:nvCxnSpPr>
        <p:spPr>
          <a:xfrm>
            <a:off x="7971214" y="564338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5C0D5-152E-0E50-FBFE-1674DB746FE3}"/>
              </a:ext>
            </a:extLst>
          </p:cNvPr>
          <p:cNvCxnSpPr>
            <a:cxnSpLocks/>
          </p:cNvCxnSpPr>
          <p:nvPr/>
        </p:nvCxnSpPr>
        <p:spPr>
          <a:xfrm>
            <a:off x="7971214" y="599061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7C0B96-1B33-8FBD-BF0E-8DCE72A0DE54}"/>
              </a:ext>
            </a:extLst>
          </p:cNvPr>
          <p:cNvCxnSpPr>
            <a:cxnSpLocks/>
          </p:cNvCxnSpPr>
          <p:nvPr/>
        </p:nvCxnSpPr>
        <p:spPr>
          <a:xfrm>
            <a:off x="7971214" y="358608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49D708-0943-0447-37A3-9C6FAEC9483F}"/>
              </a:ext>
            </a:extLst>
          </p:cNvPr>
          <p:cNvCxnSpPr>
            <a:cxnSpLocks/>
          </p:cNvCxnSpPr>
          <p:nvPr/>
        </p:nvCxnSpPr>
        <p:spPr>
          <a:xfrm>
            <a:off x="7971214" y="393359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286830-5C8E-B7A4-8D02-70DDD599F6D2}"/>
              </a:ext>
            </a:extLst>
          </p:cNvPr>
          <p:cNvCxnSpPr>
            <a:cxnSpLocks/>
          </p:cNvCxnSpPr>
          <p:nvPr/>
        </p:nvCxnSpPr>
        <p:spPr>
          <a:xfrm>
            <a:off x="7971214" y="428165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7281BA-86AC-8FA8-E65A-B47142349332}"/>
              </a:ext>
            </a:extLst>
          </p:cNvPr>
          <p:cNvCxnSpPr>
            <a:cxnSpLocks/>
          </p:cNvCxnSpPr>
          <p:nvPr/>
        </p:nvCxnSpPr>
        <p:spPr>
          <a:xfrm>
            <a:off x="7971214" y="462888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2" descr="Light-emitting diode - Deskthority wiki">
            <a:extLst>
              <a:ext uri="{FF2B5EF4-FFF2-40B4-BE49-F238E27FC236}">
                <a16:creationId xmlns:a16="http://schemas.microsoft.com/office/drawing/2014/main" id="{DE0EEE71-2C25-27B4-9F9E-5F87B028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9" y="3260375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Light-emitting diode - Deskthority wiki">
            <a:extLst>
              <a:ext uri="{FF2B5EF4-FFF2-40B4-BE49-F238E27FC236}">
                <a16:creationId xmlns:a16="http://schemas.microsoft.com/office/drawing/2014/main" id="{D14A74ED-7055-C377-0ABE-BAB0B241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1" y="3608159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Light-emitting diode - Deskthority wiki">
            <a:extLst>
              <a:ext uri="{FF2B5EF4-FFF2-40B4-BE49-F238E27FC236}">
                <a16:creationId xmlns:a16="http://schemas.microsoft.com/office/drawing/2014/main" id="{675C73DA-9073-03A6-892B-AB8CEF88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5" y="395649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Light-emitting diode - Deskthority wiki">
            <a:extLst>
              <a:ext uri="{FF2B5EF4-FFF2-40B4-BE49-F238E27FC236}">
                <a16:creationId xmlns:a16="http://schemas.microsoft.com/office/drawing/2014/main" id="{88F4F473-A0CF-8469-A748-1D3D686B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1" y="430168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 descr="Light-emitting diode - Deskthority wiki">
            <a:extLst>
              <a:ext uri="{FF2B5EF4-FFF2-40B4-BE49-F238E27FC236}">
                <a16:creationId xmlns:a16="http://schemas.microsoft.com/office/drawing/2014/main" id="{127DDA4F-734C-32A9-FDC7-4C33E6CD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7" y="462210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Light-emitting diode - Deskthority wiki">
            <a:extLst>
              <a:ext uri="{FF2B5EF4-FFF2-40B4-BE49-F238E27FC236}">
                <a16:creationId xmlns:a16="http://schemas.microsoft.com/office/drawing/2014/main" id="{36A6EC77-AA7D-2AAF-0CE4-D097D225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7" y="497203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Light-emitting diode - Deskthority wiki">
            <a:extLst>
              <a:ext uri="{FF2B5EF4-FFF2-40B4-BE49-F238E27FC236}">
                <a16:creationId xmlns:a16="http://schemas.microsoft.com/office/drawing/2014/main" id="{8B2D4E35-AB63-D1B9-7C0C-2739B779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6" y="532009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 descr="Light-emitting diode - Deskthority wiki">
            <a:extLst>
              <a:ext uri="{FF2B5EF4-FFF2-40B4-BE49-F238E27FC236}">
                <a16:creationId xmlns:a16="http://schemas.microsoft.com/office/drawing/2014/main" id="{7E1952BD-7D14-D521-3122-3147A7C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6" y="566545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4">
            <a:extLst>
              <a:ext uri="{FF2B5EF4-FFF2-40B4-BE49-F238E27FC236}">
                <a16:creationId xmlns:a16="http://schemas.microsoft.com/office/drawing/2014/main" id="{15EF819C-F634-B74C-C3E5-88CD6F2F5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80" y="3429184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>
            <a:extLst>
              <a:ext uri="{FF2B5EF4-FFF2-40B4-BE49-F238E27FC236}">
                <a16:creationId xmlns:a16="http://schemas.microsoft.com/office/drawing/2014/main" id="{3F041FF9-B5B0-FC39-9761-AC7997C0D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79" y="3778999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">
            <a:extLst>
              <a:ext uri="{FF2B5EF4-FFF2-40B4-BE49-F238E27FC236}">
                <a16:creationId xmlns:a16="http://schemas.microsoft.com/office/drawing/2014/main" id="{06CFD53F-12E5-ECF1-EC35-DF4DB8F15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80" y="4126720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D910859B-C7F1-DF57-3793-78129B474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073877" y="4469940"/>
            <a:ext cx="158290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>
            <a:extLst>
              <a:ext uri="{FF2B5EF4-FFF2-40B4-BE49-F238E27FC236}">
                <a16:creationId xmlns:a16="http://schemas.microsoft.com/office/drawing/2014/main" id="{B1DFB8F7-59CB-F553-30EB-2307CFA0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073878" y="4790018"/>
            <a:ext cx="1582910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4">
            <a:extLst>
              <a:ext uri="{FF2B5EF4-FFF2-40B4-BE49-F238E27FC236}">
                <a16:creationId xmlns:a16="http://schemas.microsoft.com/office/drawing/2014/main" id="{D4C6915E-F58A-FB8E-DCD0-F6A3C1F04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79" y="5139833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4">
            <a:extLst>
              <a:ext uri="{FF2B5EF4-FFF2-40B4-BE49-F238E27FC236}">
                <a16:creationId xmlns:a16="http://schemas.microsoft.com/office/drawing/2014/main" id="{694FFBDD-3178-5213-E39C-0560FF783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31462" r="16941" b="31901"/>
          <a:stretch/>
        </p:blipFill>
        <p:spPr bwMode="auto">
          <a:xfrm>
            <a:off x="9116822" y="5487554"/>
            <a:ext cx="1539966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4">
            <a:extLst>
              <a:ext uri="{FF2B5EF4-FFF2-40B4-BE49-F238E27FC236}">
                <a16:creationId xmlns:a16="http://schemas.microsoft.com/office/drawing/2014/main" id="{FE46C4E8-A476-BE64-57E0-ACE131927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79" y="5833419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E224D4E-7DF0-8436-E550-3D4086A94778}"/>
              </a:ext>
            </a:extLst>
          </p:cNvPr>
          <p:cNvCxnSpPr>
            <a:cxnSpLocks/>
            <a:stCxn id="1031" idx="3"/>
          </p:cNvCxnSpPr>
          <p:nvPr/>
        </p:nvCxnSpPr>
        <p:spPr>
          <a:xfrm>
            <a:off x="10656788" y="3582946"/>
            <a:ext cx="0" cy="29353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D82422F0-FA4A-D7F3-6667-C4E31B94B29E}"/>
              </a:ext>
            </a:extLst>
          </p:cNvPr>
          <p:cNvCxnSpPr>
            <a:cxnSpLocks/>
          </p:cNvCxnSpPr>
          <p:nvPr/>
        </p:nvCxnSpPr>
        <p:spPr>
          <a:xfrm flipV="1">
            <a:off x="10423424" y="6518316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7DCA5DA-C1F8-5B46-4B09-5280AB0023C3}"/>
              </a:ext>
            </a:extLst>
          </p:cNvPr>
          <p:cNvCxnSpPr>
            <a:cxnSpLocks/>
          </p:cNvCxnSpPr>
          <p:nvPr/>
        </p:nvCxnSpPr>
        <p:spPr>
          <a:xfrm>
            <a:off x="10464770" y="6602860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2E6A77F3-B4E1-6EFA-6462-181B6A40D1CF}"/>
              </a:ext>
            </a:extLst>
          </p:cNvPr>
          <p:cNvCxnSpPr>
            <a:cxnSpLocks/>
          </p:cNvCxnSpPr>
          <p:nvPr/>
        </p:nvCxnSpPr>
        <p:spPr>
          <a:xfrm>
            <a:off x="10544683" y="6679060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4E7B952-C8E3-C700-4E14-DCC2F8C2BF6F}"/>
              </a:ext>
            </a:extLst>
          </p:cNvPr>
          <p:cNvSpPr/>
          <p:nvPr/>
        </p:nvSpPr>
        <p:spPr>
          <a:xfrm>
            <a:off x="8352544" y="3196963"/>
            <a:ext cx="877949" cy="311880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254562-E280-F6C8-3C75-0D6FBA3F1BDA}"/>
              </a:ext>
            </a:extLst>
          </p:cNvPr>
          <p:cNvSpPr txBox="1"/>
          <p:nvPr/>
        </p:nvSpPr>
        <p:spPr>
          <a:xfrm>
            <a:off x="8246409" y="2866275"/>
            <a:ext cx="10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LED BAR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68852E3-58E5-2432-6075-819BACEC069A}"/>
              </a:ext>
            </a:extLst>
          </p:cNvPr>
          <p:cNvSpPr/>
          <p:nvPr/>
        </p:nvSpPr>
        <p:spPr>
          <a:xfrm>
            <a:off x="7281173" y="12484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P6.1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58E7FD9-E3FB-E827-FDF3-B0C1B291F172}"/>
              </a:ext>
            </a:extLst>
          </p:cNvPr>
          <p:cNvSpPr/>
          <p:nvPr/>
        </p:nvSpPr>
        <p:spPr>
          <a:xfrm>
            <a:off x="7281173" y="90802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P6.2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DFCC87E3-FE4F-7691-5651-5F6860103085}"/>
              </a:ext>
            </a:extLst>
          </p:cNvPr>
          <p:cNvSpPr/>
          <p:nvPr/>
        </p:nvSpPr>
        <p:spPr>
          <a:xfrm>
            <a:off x="7281173" y="16085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P6.0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759963D-8EC8-9C80-3D52-BB0D0CBDB83B}"/>
              </a:ext>
            </a:extLst>
          </p:cNvPr>
          <p:cNvSpPr/>
          <p:nvPr/>
        </p:nvSpPr>
        <p:spPr>
          <a:xfrm>
            <a:off x="7276097" y="195151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2699969-5B62-59B9-56DA-2A9827E6F556}"/>
              </a:ext>
            </a:extLst>
          </p:cNvPr>
          <p:cNvSpPr/>
          <p:nvPr/>
        </p:nvSpPr>
        <p:spPr>
          <a:xfrm>
            <a:off x="9492050" y="479457"/>
            <a:ext cx="1523054" cy="1817509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45493E1-4239-88AB-4EDE-7F9110328C6B}"/>
              </a:ext>
            </a:extLst>
          </p:cNvPr>
          <p:cNvSpPr/>
          <p:nvPr/>
        </p:nvSpPr>
        <p:spPr>
          <a:xfrm>
            <a:off x="9492050" y="124604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50CB2021-59A9-CF3C-EFD6-36ECFF4C88BD}"/>
              </a:ext>
            </a:extLst>
          </p:cNvPr>
          <p:cNvSpPr/>
          <p:nvPr/>
        </p:nvSpPr>
        <p:spPr>
          <a:xfrm>
            <a:off x="9492050" y="90559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C75833-0E90-8511-6F80-4CFB23A22BFE}"/>
              </a:ext>
            </a:extLst>
          </p:cNvPr>
          <p:cNvSpPr/>
          <p:nvPr/>
        </p:nvSpPr>
        <p:spPr>
          <a:xfrm>
            <a:off x="9492050" y="16060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2D13C4E-75B2-F818-C5AE-3AD48E84E4FE}"/>
              </a:ext>
            </a:extLst>
          </p:cNvPr>
          <p:cNvSpPr/>
          <p:nvPr/>
        </p:nvSpPr>
        <p:spPr>
          <a:xfrm>
            <a:off x="9492050" y="194890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630FC9B1-F4E4-52FA-7056-E26217AE77B8}"/>
              </a:ext>
            </a:extLst>
          </p:cNvPr>
          <p:cNvSpPr txBox="1"/>
          <p:nvPr/>
        </p:nvSpPr>
        <p:spPr>
          <a:xfrm>
            <a:off x="9693080" y="429751"/>
            <a:ext cx="11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 LED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8245DD05-87C5-EA3B-ADA9-BE70F83C0AEA}"/>
              </a:ext>
            </a:extLst>
          </p:cNvPr>
          <p:cNvCxnSpPr>
            <a:cxnSpLocks/>
          </p:cNvCxnSpPr>
          <p:nvPr/>
        </p:nvCxnSpPr>
        <p:spPr>
          <a:xfrm>
            <a:off x="7948815" y="2125542"/>
            <a:ext cx="15432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2D34FC0-9367-687F-96F0-525800A87F98}"/>
              </a:ext>
            </a:extLst>
          </p:cNvPr>
          <p:cNvSpPr/>
          <p:nvPr/>
        </p:nvSpPr>
        <p:spPr>
          <a:xfrm>
            <a:off x="521629" y="2100078"/>
            <a:ext cx="2602237" cy="408223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7233FFD-8D3B-0F61-56EA-ACA675BAC8F7}"/>
              </a:ext>
            </a:extLst>
          </p:cNvPr>
          <p:cNvSpPr txBox="1"/>
          <p:nvPr/>
        </p:nvSpPr>
        <p:spPr>
          <a:xfrm>
            <a:off x="932592" y="2107743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C47BEA6A-791D-0743-5D1E-602EB18E274E}"/>
              </a:ext>
            </a:extLst>
          </p:cNvPr>
          <p:cNvSpPr/>
          <p:nvPr/>
        </p:nvSpPr>
        <p:spPr>
          <a:xfrm>
            <a:off x="3972459" y="47797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E86D842F-3741-9FB4-B6F1-84A128720FDE}"/>
              </a:ext>
            </a:extLst>
          </p:cNvPr>
          <p:cNvSpPr/>
          <p:nvPr/>
        </p:nvSpPr>
        <p:spPr>
          <a:xfrm>
            <a:off x="3972459" y="512723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B730DAD9-4BB7-0810-74F9-F7C651CABFAB}"/>
              </a:ext>
            </a:extLst>
          </p:cNvPr>
          <p:cNvSpPr/>
          <p:nvPr/>
        </p:nvSpPr>
        <p:spPr>
          <a:xfrm>
            <a:off x="3972459" y="547529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E7B25CA8-7CB9-6368-0ABB-9FC3299B0B76}"/>
              </a:ext>
            </a:extLst>
          </p:cNvPr>
          <p:cNvSpPr/>
          <p:nvPr/>
        </p:nvSpPr>
        <p:spPr>
          <a:xfrm>
            <a:off x="3972458" y="5822526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051DF7C0-4864-8FC7-2A13-01E7661C83C8}"/>
              </a:ext>
            </a:extLst>
          </p:cNvPr>
          <p:cNvSpPr/>
          <p:nvPr/>
        </p:nvSpPr>
        <p:spPr>
          <a:xfrm>
            <a:off x="3972458" y="408360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P2.0</a:t>
            </a: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1D12412D-571F-6EE9-119F-5363570549F9}"/>
              </a:ext>
            </a:extLst>
          </p:cNvPr>
          <p:cNvSpPr/>
          <p:nvPr/>
        </p:nvSpPr>
        <p:spPr>
          <a:xfrm>
            <a:off x="3972458" y="373665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P2.1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3C8E767B-652E-5B3F-A279-493FE96F3CF3}"/>
              </a:ext>
            </a:extLst>
          </p:cNvPr>
          <p:cNvSpPr/>
          <p:nvPr/>
        </p:nvSpPr>
        <p:spPr>
          <a:xfrm>
            <a:off x="3972456" y="338748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P2.2</a:t>
            </a:r>
          </a:p>
        </p:txBody>
      </p: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C5DEB2C6-C325-8362-3E73-BBC5676A2534}"/>
              </a:ext>
            </a:extLst>
          </p:cNvPr>
          <p:cNvCxnSpPr>
            <a:cxnSpLocks/>
            <a:endCxn id="1084" idx="1"/>
          </p:cNvCxnSpPr>
          <p:nvPr/>
        </p:nvCxnSpPr>
        <p:spPr>
          <a:xfrm flipV="1">
            <a:off x="3125610" y="4953761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157B334-489C-D1E2-1F70-CA4AE902AC97}"/>
              </a:ext>
            </a:extLst>
          </p:cNvPr>
          <p:cNvCxnSpPr>
            <a:cxnSpLocks/>
            <a:endCxn id="1085" idx="1"/>
          </p:cNvCxnSpPr>
          <p:nvPr/>
        </p:nvCxnSpPr>
        <p:spPr>
          <a:xfrm flipV="1">
            <a:off x="3125610" y="5301267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1F331942-FC10-CC3D-EDC6-4522B013158F}"/>
              </a:ext>
            </a:extLst>
          </p:cNvPr>
          <p:cNvCxnSpPr>
            <a:cxnSpLocks/>
            <a:endCxn id="1086" idx="1"/>
          </p:cNvCxnSpPr>
          <p:nvPr/>
        </p:nvCxnSpPr>
        <p:spPr>
          <a:xfrm flipV="1">
            <a:off x="3125610" y="5649329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FB00A439-27A4-E810-2820-A1C7AA8B2716}"/>
              </a:ext>
            </a:extLst>
          </p:cNvPr>
          <p:cNvCxnSpPr>
            <a:cxnSpLocks/>
            <a:endCxn id="1087" idx="1"/>
          </p:cNvCxnSpPr>
          <p:nvPr/>
        </p:nvCxnSpPr>
        <p:spPr>
          <a:xfrm flipV="1">
            <a:off x="3125610" y="5996557"/>
            <a:ext cx="846848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8ECBEBE-8998-D48D-5C1E-22C8D9EE3EA1}"/>
              </a:ext>
            </a:extLst>
          </p:cNvPr>
          <p:cNvCxnSpPr>
            <a:cxnSpLocks/>
            <a:endCxn id="1091" idx="1"/>
          </p:cNvCxnSpPr>
          <p:nvPr/>
        </p:nvCxnSpPr>
        <p:spPr>
          <a:xfrm flipV="1">
            <a:off x="3125607" y="3561513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DE264675-383B-181D-3A72-67FF066ADEE3}"/>
              </a:ext>
            </a:extLst>
          </p:cNvPr>
          <p:cNvCxnSpPr>
            <a:cxnSpLocks/>
            <a:endCxn id="1090" idx="1"/>
          </p:cNvCxnSpPr>
          <p:nvPr/>
        </p:nvCxnSpPr>
        <p:spPr>
          <a:xfrm flipV="1">
            <a:off x="3125609" y="3910687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29A05D28-31F2-A832-7E9E-60700978C3B2}"/>
              </a:ext>
            </a:extLst>
          </p:cNvPr>
          <p:cNvCxnSpPr>
            <a:cxnSpLocks/>
            <a:endCxn id="1089" idx="1"/>
          </p:cNvCxnSpPr>
          <p:nvPr/>
        </p:nvCxnSpPr>
        <p:spPr>
          <a:xfrm flipV="1">
            <a:off x="3125609" y="4257637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5750FAEA-E48F-EEC9-021D-C7BAD8862E60}"/>
              </a:ext>
            </a:extLst>
          </p:cNvPr>
          <p:cNvCxnSpPr>
            <a:cxnSpLocks/>
          </p:cNvCxnSpPr>
          <p:nvPr/>
        </p:nvCxnSpPr>
        <p:spPr>
          <a:xfrm flipV="1">
            <a:off x="3113025" y="3196132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BA7CA537-C707-B132-F7A3-4FB1727649B4}"/>
              </a:ext>
            </a:extLst>
          </p:cNvPr>
          <p:cNvSpPr/>
          <p:nvPr/>
        </p:nvSpPr>
        <p:spPr>
          <a:xfrm>
            <a:off x="3972456" y="30392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P2.3</a:t>
            </a: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7355D830-07CE-CE29-808A-9AB51B1EE02A}"/>
              </a:ext>
            </a:extLst>
          </p:cNvPr>
          <p:cNvSpPr/>
          <p:nvPr/>
        </p:nvSpPr>
        <p:spPr>
          <a:xfrm>
            <a:off x="9329016" y="3196132"/>
            <a:ext cx="1146231" cy="31188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349176EB-EB55-98BD-87A1-08EF4F60F305}"/>
              </a:ext>
            </a:extLst>
          </p:cNvPr>
          <p:cNvSpPr txBox="1"/>
          <p:nvPr/>
        </p:nvSpPr>
        <p:spPr>
          <a:xfrm>
            <a:off x="9216154" y="2585407"/>
            <a:ext cx="134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330</a:t>
            </a:r>
            <a:r>
              <a:rPr lang="el-GR" dirty="0">
                <a:solidFill>
                  <a:srgbClr val="FFC000"/>
                </a:solidFill>
              </a:rPr>
              <a:t>Ω</a:t>
            </a:r>
            <a:r>
              <a:rPr lang="en-US" dirty="0">
                <a:solidFill>
                  <a:srgbClr val="FFC000"/>
                </a:solidFill>
              </a:rPr>
              <a:t> Resistor 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E1E95-DD9A-3ECE-E08F-E2E9E990AD55}"/>
              </a:ext>
            </a:extLst>
          </p:cNvPr>
          <p:cNvSpPr/>
          <p:nvPr/>
        </p:nvSpPr>
        <p:spPr>
          <a:xfrm>
            <a:off x="2457439" y="305114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053A8-4878-62E5-F191-2372A4ED36DF}"/>
              </a:ext>
            </a:extLst>
          </p:cNvPr>
          <p:cNvSpPr/>
          <p:nvPr/>
        </p:nvSpPr>
        <p:spPr>
          <a:xfrm>
            <a:off x="2457439" y="339865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EE64C-8D4C-6467-DF0B-3395F4CE4069}"/>
              </a:ext>
            </a:extLst>
          </p:cNvPr>
          <p:cNvSpPr/>
          <p:nvPr/>
        </p:nvSpPr>
        <p:spPr>
          <a:xfrm>
            <a:off x="2457439" y="374671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2EAF13-B57B-37E7-252A-88020C3649F9}"/>
              </a:ext>
            </a:extLst>
          </p:cNvPr>
          <p:cNvSpPr/>
          <p:nvPr/>
        </p:nvSpPr>
        <p:spPr>
          <a:xfrm>
            <a:off x="2457438" y="4093940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BD2870-E7EA-EECF-38A0-922DBB5DB895}"/>
              </a:ext>
            </a:extLst>
          </p:cNvPr>
          <p:cNvSpPr/>
          <p:nvPr/>
        </p:nvSpPr>
        <p:spPr>
          <a:xfrm>
            <a:off x="2451627" y="478520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3ACD8C-327D-E009-EDDF-15EBBB71DCF1}"/>
              </a:ext>
            </a:extLst>
          </p:cNvPr>
          <p:cNvSpPr/>
          <p:nvPr/>
        </p:nvSpPr>
        <p:spPr>
          <a:xfrm>
            <a:off x="2451627" y="513271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D3FBC-82FB-25D2-0C0F-F26FA3D76207}"/>
              </a:ext>
            </a:extLst>
          </p:cNvPr>
          <p:cNvSpPr/>
          <p:nvPr/>
        </p:nvSpPr>
        <p:spPr>
          <a:xfrm>
            <a:off x="2451627" y="54807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AC036-7798-6B47-0FCD-0B0A872CBA3B}"/>
              </a:ext>
            </a:extLst>
          </p:cNvPr>
          <p:cNvSpPr/>
          <p:nvPr/>
        </p:nvSpPr>
        <p:spPr>
          <a:xfrm>
            <a:off x="2451626" y="5828001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8AC5EACA-2AD2-AF43-34EE-762AD896E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7948815" y="932140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295B541-8484-D5E4-230E-E0E4E7F82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7948815" y="1278057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DE8EFCBD-6FC1-C6AA-B301-FE7780EA2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7948815" y="1641561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4D6FB2-3E89-79BA-FA81-2811EDDF7971}"/>
              </a:ext>
            </a:extLst>
          </p:cNvPr>
          <p:cNvCxnSpPr>
            <a:cxnSpLocks/>
          </p:cNvCxnSpPr>
          <p:nvPr/>
        </p:nvCxnSpPr>
        <p:spPr>
          <a:xfrm flipV="1">
            <a:off x="8528689" y="2321867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296387-79EB-7323-19B3-160F83674D77}"/>
              </a:ext>
            </a:extLst>
          </p:cNvPr>
          <p:cNvCxnSpPr>
            <a:cxnSpLocks/>
          </p:cNvCxnSpPr>
          <p:nvPr/>
        </p:nvCxnSpPr>
        <p:spPr>
          <a:xfrm>
            <a:off x="8570035" y="2406411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BBD9AE-EB39-30F0-6AA2-3522FE8418FF}"/>
              </a:ext>
            </a:extLst>
          </p:cNvPr>
          <p:cNvCxnSpPr>
            <a:cxnSpLocks/>
          </p:cNvCxnSpPr>
          <p:nvPr/>
        </p:nvCxnSpPr>
        <p:spPr>
          <a:xfrm>
            <a:off x="8649948" y="2482611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D824AB-E529-13A2-F53F-7AE4446BB7F3}"/>
              </a:ext>
            </a:extLst>
          </p:cNvPr>
          <p:cNvCxnSpPr>
            <a:cxnSpLocks/>
          </p:cNvCxnSpPr>
          <p:nvPr/>
        </p:nvCxnSpPr>
        <p:spPr>
          <a:xfrm>
            <a:off x="8745891" y="2125542"/>
            <a:ext cx="0" cy="1886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5C4362-6CDD-1473-1ADB-A8FE2195C97E}"/>
              </a:ext>
            </a:extLst>
          </p:cNvPr>
          <p:cNvSpPr txBox="1"/>
          <p:nvPr/>
        </p:nvSpPr>
        <p:spPr>
          <a:xfrm>
            <a:off x="7802396" y="571864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100Ω</a:t>
            </a:r>
          </a:p>
        </p:txBody>
      </p:sp>
    </p:spTree>
    <p:extLst>
      <p:ext uri="{BB962C8B-B14F-4D97-AF65-F5344CB8AC3E}">
        <p14:creationId xmlns:p14="http://schemas.microsoft.com/office/powerpoint/2010/main" val="117080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67A6-3339-29F3-A123-0AC58DD3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B8BEC-CCF4-30A7-E702-0AF536896426}"/>
              </a:ext>
            </a:extLst>
          </p:cNvPr>
          <p:cNvSpPr/>
          <p:nvPr/>
        </p:nvSpPr>
        <p:spPr>
          <a:xfrm>
            <a:off x="2525945" y="520096"/>
            <a:ext cx="2954918" cy="5594772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780A-77B3-0A3D-B78E-1AEB21CD5D94}"/>
              </a:ext>
            </a:extLst>
          </p:cNvPr>
          <p:cNvSpPr txBox="1"/>
          <p:nvPr/>
        </p:nvSpPr>
        <p:spPr>
          <a:xfrm>
            <a:off x="3046255" y="520096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ABF13-9BEC-618C-BC8C-DA089F67E0ED}"/>
              </a:ext>
            </a:extLst>
          </p:cNvPr>
          <p:cNvSpPr/>
          <p:nvPr/>
        </p:nvSpPr>
        <p:spPr>
          <a:xfrm>
            <a:off x="189736" y="1326610"/>
            <a:ext cx="1666157" cy="41971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CC3B6-4C0F-B448-7A18-1A499C755BA6}"/>
              </a:ext>
            </a:extLst>
          </p:cNvPr>
          <p:cNvSpPr txBox="1"/>
          <p:nvPr/>
        </p:nvSpPr>
        <p:spPr>
          <a:xfrm>
            <a:off x="132659" y="1334277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B7D506-87B6-ECE0-C3E9-8769F029A5A9}"/>
              </a:ext>
            </a:extLst>
          </p:cNvPr>
          <p:cNvSpPr/>
          <p:nvPr/>
        </p:nvSpPr>
        <p:spPr>
          <a:xfrm>
            <a:off x="6259280" y="88741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CD2248-11EC-12EF-D165-FD68A90357AF}"/>
              </a:ext>
            </a:extLst>
          </p:cNvPr>
          <p:cNvSpPr txBox="1"/>
          <p:nvPr/>
        </p:nvSpPr>
        <p:spPr>
          <a:xfrm>
            <a:off x="6305202" y="63297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MSP430FR2311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E4CC42-B397-D6FB-F578-DBE1261FEE0A}"/>
              </a:ext>
            </a:extLst>
          </p:cNvPr>
          <p:cNvSpPr/>
          <p:nvPr/>
        </p:nvSpPr>
        <p:spPr>
          <a:xfrm>
            <a:off x="6264356" y="159633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F0DA74-9A10-7EF3-E5B1-AA5C880AAF28}"/>
              </a:ext>
            </a:extLst>
          </p:cNvPr>
          <p:cNvSpPr/>
          <p:nvPr/>
        </p:nvSpPr>
        <p:spPr>
          <a:xfrm>
            <a:off x="6264356" y="125588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807A43-D8C9-35B0-417A-E94AC72B4868}"/>
              </a:ext>
            </a:extLst>
          </p:cNvPr>
          <p:cNvSpPr/>
          <p:nvPr/>
        </p:nvSpPr>
        <p:spPr>
          <a:xfrm>
            <a:off x="6264356" y="19563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A1A88D-FE0A-E686-0823-EACBFFFF0492}"/>
              </a:ext>
            </a:extLst>
          </p:cNvPr>
          <p:cNvSpPr/>
          <p:nvPr/>
        </p:nvSpPr>
        <p:spPr>
          <a:xfrm>
            <a:off x="6259280" y="22993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65645C4-E3D2-172D-D037-452A806A453A}"/>
              </a:ext>
            </a:extLst>
          </p:cNvPr>
          <p:cNvSpPr/>
          <p:nvPr/>
        </p:nvSpPr>
        <p:spPr>
          <a:xfrm>
            <a:off x="2527212" y="41357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CDDA7FD-F5CF-1A1D-5715-CAE0D1FD9CF6}"/>
              </a:ext>
            </a:extLst>
          </p:cNvPr>
          <p:cNvSpPr/>
          <p:nvPr/>
        </p:nvSpPr>
        <p:spPr>
          <a:xfrm>
            <a:off x="2527212" y="448328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66BA5D6A-1717-7CA8-2DB5-2670F94DA1E5}"/>
              </a:ext>
            </a:extLst>
          </p:cNvPr>
          <p:cNvSpPr/>
          <p:nvPr/>
        </p:nvSpPr>
        <p:spPr>
          <a:xfrm>
            <a:off x="2527212" y="483134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E5B3DF-6F57-EC9C-9C17-C882866BDD92}"/>
              </a:ext>
            </a:extLst>
          </p:cNvPr>
          <p:cNvSpPr/>
          <p:nvPr/>
        </p:nvSpPr>
        <p:spPr>
          <a:xfrm>
            <a:off x="2527211" y="5178577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82C4528-A060-4997-762F-E9DBC54D8ED7}"/>
              </a:ext>
            </a:extLst>
          </p:cNvPr>
          <p:cNvSpPr/>
          <p:nvPr/>
        </p:nvSpPr>
        <p:spPr>
          <a:xfrm>
            <a:off x="2527211" y="343965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P2.0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F2360579-41C4-2FFA-48B8-7A68D570019E}"/>
              </a:ext>
            </a:extLst>
          </p:cNvPr>
          <p:cNvSpPr/>
          <p:nvPr/>
        </p:nvSpPr>
        <p:spPr>
          <a:xfrm>
            <a:off x="2527211" y="30927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P2.1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8D918F1B-934F-4B28-8243-F6576DC5349A}"/>
              </a:ext>
            </a:extLst>
          </p:cNvPr>
          <p:cNvSpPr/>
          <p:nvPr/>
        </p:nvSpPr>
        <p:spPr>
          <a:xfrm>
            <a:off x="2527209" y="274353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P2.2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8D63A17E-E028-4D67-1286-2D2CD3B4B7BC}"/>
              </a:ext>
            </a:extLst>
          </p:cNvPr>
          <p:cNvCxnSpPr>
            <a:cxnSpLocks/>
            <a:stCxn id="1079" idx="3"/>
            <a:endCxn id="1041" idx="1"/>
          </p:cNvCxnSpPr>
          <p:nvPr/>
        </p:nvCxnSpPr>
        <p:spPr>
          <a:xfrm>
            <a:off x="1854629" y="4306896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E7EA8B3E-FFE1-0750-0A8A-0600F7BCA03E}"/>
              </a:ext>
            </a:extLst>
          </p:cNvPr>
          <p:cNvCxnSpPr>
            <a:cxnSpLocks/>
            <a:stCxn id="1080" idx="3"/>
            <a:endCxn id="1042" idx="1"/>
          </p:cNvCxnSpPr>
          <p:nvPr/>
        </p:nvCxnSpPr>
        <p:spPr>
          <a:xfrm>
            <a:off x="1854629" y="4654402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2EE9C782-DA39-1B2F-CD6C-B7F79242AAD3}"/>
              </a:ext>
            </a:extLst>
          </p:cNvPr>
          <p:cNvCxnSpPr>
            <a:cxnSpLocks/>
            <a:stCxn id="1081" idx="3"/>
            <a:endCxn id="1048" idx="1"/>
          </p:cNvCxnSpPr>
          <p:nvPr/>
        </p:nvCxnSpPr>
        <p:spPr>
          <a:xfrm>
            <a:off x="1854629" y="5002464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CF877A9B-25F8-4ED8-51C1-D320E8C0D4C7}"/>
              </a:ext>
            </a:extLst>
          </p:cNvPr>
          <p:cNvCxnSpPr>
            <a:cxnSpLocks/>
            <a:stCxn id="1082" idx="3"/>
            <a:endCxn id="1049" idx="1"/>
          </p:cNvCxnSpPr>
          <p:nvPr/>
        </p:nvCxnSpPr>
        <p:spPr>
          <a:xfrm>
            <a:off x="1854629" y="5349692"/>
            <a:ext cx="672582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3DB0F151-5E06-066C-8C98-D4F84F9F4215}"/>
              </a:ext>
            </a:extLst>
          </p:cNvPr>
          <p:cNvCxnSpPr>
            <a:cxnSpLocks/>
            <a:stCxn id="1076" idx="3"/>
            <a:endCxn id="1063" idx="1"/>
          </p:cNvCxnSpPr>
          <p:nvPr/>
        </p:nvCxnSpPr>
        <p:spPr>
          <a:xfrm flipV="1">
            <a:off x="1860441" y="2917564"/>
            <a:ext cx="666768" cy="27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83A6DC-6D84-1EE3-902B-B18693BD33BD}"/>
              </a:ext>
            </a:extLst>
          </p:cNvPr>
          <p:cNvCxnSpPr>
            <a:cxnSpLocks/>
            <a:stCxn id="1077" idx="3"/>
            <a:endCxn id="1062" idx="1"/>
          </p:cNvCxnSpPr>
          <p:nvPr/>
        </p:nvCxnSpPr>
        <p:spPr>
          <a:xfrm flipV="1">
            <a:off x="1860441" y="3266738"/>
            <a:ext cx="666770" cy="16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EDB0B42B-B2E9-C7D4-F19E-15DB0C7189E6}"/>
              </a:ext>
            </a:extLst>
          </p:cNvPr>
          <p:cNvCxnSpPr>
            <a:cxnSpLocks/>
            <a:stCxn id="1078" idx="3"/>
            <a:endCxn id="1050" idx="1"/>
          </p:cNvCxnSpPr>
          <p:nvPr/>
        </p:nvCxnSpPr>
        <p:spPr>
          <a:xfrm flipV="1">
            <a:off x="1860441" y="3613688"/>
            <a:ext cx="666770" cy="194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D4D39CE-CCF9-CDF8-6AA3-ADEB91C666E5}"/>
              </a:ext>
            </a:extLst>
          </p:cNvPr>
          <p:cNvCxnSpPr>
            <a:cxnSpLocks/>
            <a:stCxn id="1075" idx="3"/>
            <a:endCxn id="1074" idx="1"/>
          </p:cNvCxnSpPr>
          <p:nvPr/>
        </p:nvCxnSpPr>
        <p:spPr>
          <a:xfrm flipV="1">
            <a:off x="1860441" y="2569363"/>
            <a:ext cx="666768" cy="34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36DC8D5B-CF6E-D10C-9FEA-A5AA7BD67E03}"/>
              </a:ext>
            </a:extLst>
          </p:cNvPr>
          <p:cNvSpPr/>
          <p:nvPr/>
        </p:nvSpPr>
        <p:spPr>
          <a:xfrm>
            <a:off x="2527209" y="239533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P2.3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F4FFF203-92A3-DE4A-3F0F-0ECE38BF770C}"/>
              </a:ext>
            </a:extLst>
          </p:cNvPr>
          <p:cNvSpPr/>
          <p:nvPr/>
        </p:nvSpPr>
        <p:spPr>
          <a:xfrm>
            <a:off x="1187723" y="239880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552910B8-B099-BAEF-215F-BAB5EBDDE869}"/>
              </a:ext>
            </a:extLst>
          </p:cNvPr>
          <p:cNvSpPr/>
          <p:nvPr/>
        </p:nvSpPr>
        <p:spPr>
          <a:xfrm>
            <a:off x="1187723" y="274631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0F3B6E57-BD19-660B-152D-A35C696B4A29}"/>
              </a:ext>
            </a:extLst>
          </p:cNvPr>
          <p:cNvSpPr/>
          <p:nvPr/>
        </p:nvSpPr>
        <p:spPr>
          <a:xfrm>
            <a:off x="1187723" y="309437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99A46DDC-A430-95A9-3455-F54D5212A87B}"/>
              </a:ext>
            </a:extLst>
          </p:cNvPr>
          <p:cNvSpPr/>
          <p:nvPr/>
        </p:nvSpPr>
        <p:spPr>
          <a:xfrm>
            <a:off x="1187722" y="3441600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35282F28-B7E0-81F6-DBA4-1FCE436E504C}"/>
              </a:ext>
            </a:extLst>
          </p:cNvPr>
          <p:cNvSpPr/>
          <p:nvPr/>
        </p:nvSpPr>
        <p:spPr>
          <a:xfrm>
            <a:off x="1181911" y="413286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75A36FF-A02E-1DF4-87B5-46620D769C8A}"/>
              </a:ext>
            </a:extLst>
          </p:cNvPr>
          <p:cNvSpPr/>
          <p:nvPr/>
        </p:nvSpPr>
        <p:spPr>
          <a:xfrm>
            <a:off x="1181911" y="448037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D158BF25-C383-E8F4-523A-702B606B6ED1}"/>
              </a:ext>
            </a:extLst>
          </p:cNvPr>
          <p:cNvSpPr/>
          <p:nvPr/>
        </p:nvSpPr>
        <p:spPr>
          <a:xfrm>
            <a:off x="1181911" y="482843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C969074-0A84-A95B-185B-A6BCBF6176F6}"/>
              </a:ext>
            </a:extLst>
          </p:cNvPr>
          <p:cNvSpPr/>
          <p:nvPr/>
        </p:nvSpPr>
        <p:spPr>
          <a:xfrm>
            <a:off x="1181910" y="5175661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D06B13C9-D41E-B591-9D54-E4DB959B88CA}"/>
              </a:ext>
            </a:extLst>
          </p:cNvPr>
          <p:cNvSpPr/>
          <p:nvPr/>
        </p:nvSpPr>
        <p:spPr>
          <a:xfrm>
            <a:off x="7592702" y="194440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P3.3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E4C8BD6-0293-C3C7-DFC4-9975C6998B19}"/>
              </a:ext>
            </a:extLst>
          </p:cNvPr>
          <p:cNvSpPr/>
          <p:nvPr/>
        </p:nvSpPr>
        <p:spPr>
          <a:xfrm>
            <a:off x="7592702" y="22919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P3.2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D2E8B6C-E4F2-77BE-7BAE-9A16AEE408F6}"/>
              </a:ext>
            </a:extLst>
          </p:cNvPr>
          <p:cNvSpPr/>
          <p:nvPr/>
        </p:nvSpPr>
        <p:spPr>
          <a:xfrm>
            <a:off x="7592702" y="263996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P3.1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4AAC580A-7850-2DEB-9868-6712E4C4B898}"/>
              </a:ext>
            </a:extLst>
          </p:cNvPr>
          <p:cNvSpPr/>
          <p:nvPr/>
        </p:nvSpPr>
        <p:spPr>
          <a:xfrm>
            <a:off x="7592701" y="2987197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P3.0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5FE731CA-DE48-6EBA-C90D-ED280F10160E}"/>
              </a:ext>
            </a:extLst>
          </p:cNvPr>
          <p:cNvSpPr/>
          <p:nvPr/>
        </p:nvSpPr>
        <p:spPr>
          <a:xfrm>
            <a:off x="7592702" y="159661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P3.4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74C4D7B6-A8E4-ECC6-56E2-4754F70CB7C7}"/>
              </a:ext>
            </a:extLst>
          </p:cNvPr>
          <p:cNvSpPr/>
          <p:nvPr/>
        </p:nvSpPr>
        <p:spPr>
          <a:xfrm>
            <a:off x="7592701" y="12482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P3.5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E1AD1A9E-A5C7-D6AA-1C58-C2A5AF684ACC}"/>
              </a:ext>
            </a:extLst>
          </p:cNvPr>
          <p:cNvSpPr/>
          <p:nvPr/>
        </p:nvSpPr>
        <p:spPr>
          <a:xfrm>
            <a:off x="7592701" y="9013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P3.6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9BC017C6-9201-4AB1-E259-8C60B91E4A02}"/>
              </a:ext>
            </a:extLst>
          </p:cNvPr>
          <p:cNvSpPr/>
          <p:nvPr/>
        </p:nvSpPr>
        <p:spPr>
          <a:xfrm>
            <a:off x="7592699" y="55215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P3.7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E95CCF5-B777-447F-1B35-976A6677D0A1}"/>
              </a:ext>
            </a:extLst>
          </p:cNvPr>
          <p:cNvSpPr/>
          <p:nvPr/>
        </p:nvSpPr>
        <p:spPr>
          <a:xfrm>
            <a:off x="6259284" y="3552402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02914594-83E9-DEF8-F95B-4CF500CE62E0}"/>
              </a:ext>
            </a:extLst>
          </p:cNvPr>
          <p:cNvSpPr txBox="1"/>
          <p:nvPr/>
        </p:nvSpPr>
        <p:spPr>
          <a:xfrm>
            <a:off x="6305206" y="3526958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MSP430FR2311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84119B6-8346-C4D4-CE47-246D0601CF30}"/>
              </a:ext>
            </a:extLst>
          </p:cNvPr>
          <p:cNvSpPr/>
          <p:nvPr/>
        </p:nvSpPr>
        <p:spPr>
          <a:xfrm>
            <a:off x="6260874" y="473088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754540F4-6FCA-7A70-BFB8-1F1A50131D63}"/>
              </a:ext>
            </a:extLst>
          </p:cNvPr>
          <p:cNvSpPr/>
          <p:nvPr/>
        </p:nvSpPr>
        <p:spPr>
          <a:xfrm>
            <a:off x="6260874" y="439043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0E86744-60E8-82A1-2114-1B66270EAF95}"/>
              </a:ext>
            </a:extLst>
          </p:cNvPr>
          <p:cNvSpPr/>
          <p:nvPr/>
        </p:nvSpPr>
        <p:spPr>
          <a:xfrm>
            <a:off x="6260874" y="509091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E19AB4C0-CF48-4E84-A610-B859242369F7}"/>
              </a:ext>
            </a:extLst>
          </p:cNvPr>
          <p:cNvSpPr/>
          <p:nvPr/>
        </p:nvSpPr>
        <p:spPr>
          <a:xfrm>
            <a:off x="6255798" y="543392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A199558-1F81-ED2D-17E3-925F88DCFBE9}"/>
              </a:ext>
            </a:extLst>
          </p:cNvPr>
          <p:cNvSpPr/>
          <p:nvPr/>
        </p:nvSpPr>
        <p:spPr>
          <a:xfrm>
            <a:off x="7592706" y="540806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P3.3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1B11480-5F76-8246-BBE9-D9E50A5F72C7}"/>
              </a:ext>
            </a:extLst>
          </p:cNvPr>
          <p:cNvSpPr/>
          <p:nvPr/>
        </p:nvSpPr>
        <p:spPr>
          <a:xfrm>
            <a:off x="7592706" y="57555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P3.2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995EAA5A-44A4-63F0-9861-35029BBC1FA0}"/>
              </a:ext>
            </a:extLst>
          </p:cNvPr>
          <p:cNvSpPr/>
          <p:nvPr/>
        </p:nvSpPr>
        <p:spPr>
          <a:xfrm>
            <a:off x="7592706" y="61036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P3.1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A05A9A80-0F04-436D-9694-A76CE7D0B84D}"/>
              </a:ext>
            </a:extLst>
          </p:cNvPr>
          <p:cNvSpPr/>
          <p:nvPr/>
        </p:nvSpPr>
        <p:spPr>
          <a:xfrm>
            <a:off x="7592705" y="6450858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P3.0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C15927DB-D2FC-4F24-45B4-159D399BFBAD}"/>
              </a:ext>
            </a:extLst>
          </p:cNvPr>
          <p:cNvSpPr/>
          <p:nvPr/>
        </p:nvSpPr>
        <p:spPr>
          <a:xfrm>
            <a:off x="7592706" y="506027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P3.4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96061CB3-7100-338F-1357-60B22E5185B3}"/>
              </a:ext>
            </a:extLst>
          </p:cNvPr>
          <p:cNvSpPr/>
          <p:nvPr/>
        </p:nvSpPr>
        <p:spPr>
          <a:xfrm>
            <a:off x="7592705" y="471193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P3.5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420F65C6-18E3-0279-72E4-B0D3B5D3F960}"/>
              </a:ext>
            </a:extLst>
          </p:cNvPr>
          <p:cNvSpPr/>
          <p:nvPr/>
        </p:nvSpPr>
        <p:spPr>
          <a:xfrm>
            <a:off x="7592705" y="436498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P3.6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D102DAC6-E741-6E45-48C3-69304D097927}"/>
              </a:ext>
            </a:extLst>
          </p:cNvPr>
          <p:cNvSpPr/>
          <p:nvPr/>
        </p:nvSpPr>
        <p:spPr>
          <a:xfrm>
            <a:off x="7592703" y="401581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P3.7</a:t>
            </a:r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B11E0120-6A55-91FF-78B3-792CA9F3678B}"/>
              </a:ext>
            </a:extLst>
          </p:cNvPr>
          <p:cNvCxnSpPr>
            <a:cxnSpLocks/>
          </p:cNvCxnSpPr>
          <p:nvPr/>
        </p:nvCxnSpPr>
        <p:spPr>
          <a:xfrm>
            <a:off x="8256507" y="208182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978AB29A-B90B-73C3-0497-CE38B0723448}"/>
              </a:ext>
            </a:extLst>
          </p:cNvPr>
          <p:cNvCxnSpPr>
            <a:cxnSpLocks/>
          </p:cNvCxnSpPr>
          <p:nvPr/>
        </p:nvCxnSpPr>
        <p:spPr>
          <a:xfrm>
            <a:off x="8256507" y="242933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859712AB-7818-660F-C098-28E1D2AF589E}"/>
              </a:ext>
            </a:extLst>
          </p:cNvPr>
          <p:cNvCxnSpPr>
            <a:cxnSpLocks/>
          </p:cNvCxnSpPr>
          <p:nvPr/>
        </p:nvCxnSpPr>
        <p:spPr>
          <a:xfrm>
            <a:off x="8256507" y="27773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65D07638-CA37-A227-E054-FEBA2E196313}"/>
              </a:ext>
            </a:extLst>
          </p:cNvPr>
          <p:cNvCxnSpPr>
            <a:cxnSpLocks/>
          </p:cNvCxnSpPr>
          <p:nvPr/>
        </p:nvCxnSpPr>
        <p:spPr>
          <a:xfrm>
            <a:off x="8256507" y="312462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E8501266-AA74-124A-7293-7C68F7645154}"/>
              </a:ext>
            </a:extLst>
          </p:cNvPr>
          <p:cNvCxnSpPr>
            <a:cxnSpLocks/>
          </p:cNvCxnSpPr>
          <p:nvPr/>
        </p:nvCxnSpPr>
        <p:spPr>
          <a:xfrm>
            <a:off x="8256507" y="7200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074736A8-267A-9C12-9B2F-E4E7C124C00B}"/>
              </a:ext>
            </a:extLst>
          </p:cNvPr>
          <p:cNvCxnSpPr>
            <a:cxnSpLocks/>
          </p:cNvCxnSpPr>
          <p:nvPr/>
        </p:nvCxnSpPr>
        <p:spPr>
          <a:xfrm>
            <a:off x="8256507" y="106760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75B791A6-9DD2-2E84-61A3-D51C31D6F6C8}"/>
              </a:ext>
            </a:extLst>
          </p:cNvPr>
          <p:cNvCxnSpPr>
            <a:cxnSpLocks/>
          </p:cNvCxnSpPr>
          <p:nvPr/>
        </p:nvCxnSpPr>
        <p:spPr>
          <a:xfrm>
            <a:off x="8256507" y="141566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286236E9-3959-5ED9-0F38-E62EBEF61C59}"/>
              </a:ext>
            </a:extLst>
          </p:cNvPr>
          <p:cNvCxnSpPr>
            <a:cxnSpLocks/>
          </p:cNvCxnSpPr>
          <p:nvPr/>
        </p:nvCxnSpPr>
        <p:spPr>
          <a:xfrm>
            <a:off x="8256507" y="176289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62" name="Picture 2" descr="Light-emitting diode - Deskthority wiki">
            <a:extLst>
              <a:ext uri="{FF2B5EF4-FFF2-40B4-BE49-F238E27FC236}">
                <a16:creationId xmlns:a16="http://schemas.microsoft.com/office/drawing/2014/main" id="{CF3E8DB3-15BB-968C-EDD7-C35F3EE1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62" y="39438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2" descr="Light-emitting diode - Deskthority wiki">
            <a:extLst>
              <a:ext uri="{FF2B5EF4-FFF2-40B4-BE49-F238E27FC236}">
                <a16:creationId xmlns:a16="http://schemas.microsoft.com/office/drawing/2014/main" id="{F9C935CC-9F31-3F06-ABD8-4DF345B2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742167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2" descr="Light-emitting diode - Deskthority wiki">
            <a:extLst>
              <a:ext uri="{FF2B5EF4-FFF2-40B4-BE49-F238E27FC236}">
                <a16:creationId xmlns:a16="http://schemas.microsoft.com/office/drawing/2014/main" id="{BFDFE471-8AC8-0B6A-560F-33152BA4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8" y="109050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5" name="Picture 2" descr="Light-emitting diode - Deskthority wiki">
            <a:extLst>
              <a:ext uri="{FF2B5EF4-FFF2-40B4-BE49-F238E27FC236}">
                <a16:creationId xmlns:a16="http://schemas.microsoft.com/office/drawing/2014/main" id="{47C2CE57-7644-855E-3DA9-F371C52D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143569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2" descr="Light-emitting diode - Deskthority wiki">
            <a:extLst>
              <a:ext uri="{FF2B5EF4-FFF2-40B4-BE49-F238E27FC236}">
                <a16:creationId xmlns:a16="http://schemas.microsoft.com/office/drawing/2014/main" id="{28B8EE79-3FCD-E4EE-DDD9-B50AFF54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175611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2" descr="Light-emitting diode - Deskthority wiki">
            <a:extLst>
              <a:ext uri="{FF2B5EF4-FFF2-40B4-BE49-F238E27FC236}">
                <a16:creationId xmlns:a16="http://schemas.microsoft.com/office/drawing/2014/main" id="{E7E828BE-2BF5-E919-9924-B9E7EB6A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210604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2" descr="Light-emitting diode - Deskthority wiki">
            <a:extLst>
              <a:ext uri="{FF2B5EF4-FFF2-40B4-BE49-F238E27FC236}">
                <a16:creationId xmlns:a16="http://schemas.microsoft.com/office/drawing/2014/main" id="{E1F41A52-ABF7-19E3-27BE-F73DE47D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45410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" descr="Light-emitting diode - Deskthority wiki">
            <a:extLst>
              <a:ext uri="{FF2B5EF4-FFF2-40B4-BE49-F238E27FC236}">
                <a16:creationId xmlns:a16="http://schemas.microsoft.com/office/drawing/2014/main" id="{53E6A149-C50D-0CB3-CA4B-38A7AADD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79946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4">
            <a:extLst>
              <a:ext uri="{FF2B5EF4-FFF2-40B4-BE49-F238E27FC236}">
                <a16:creationId xmlns:a16="http://schemas.microsoft.com/office/drawing/2014/main" id="{A0934607-8151-06A0-0D5D-911D208AB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563192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4">
            <a:extLst>
              <a:ext uri="{FF2B5EF4-FFF2-40B4-BE49-F238E27FC236}">
                <a16:creationId xmlns:a16="http://schemas.microsoft.com/office/drawing/2014/main" id="{613E18EE-B288-0C01-AA16-3EFEAFF78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913007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4">
            <a:extLst>
              <a:ext uri="{FF2B5EF4-FFF2-40B4-BE49-F238E27FC236}">
                <a16:creationId xmlns:a16="http://schemas.microsoft.com/office/drawing/2014/main" id="{26F9925E-819A-5477-BFE2-EC07F6EE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1260728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3" name="Picture 4">
            <a:extLst>
              <a:ext uri="{FF2B5EF4-FFF2-40B4-BE49-F238E27FC236}">
                <a16:creationId xmlns:a16="http://schemas.microsoft.com/office/drawing/2014/main" id="{741B2AEC-316D-D030-F1DB-4871479D7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0" y="1603948"/>
            <a:ext cx="158290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4">
            <a:extLst>
              <a:ext uri="{FF2B5EF4-FFF2-40B4-BE49-F238E27FC236}">
                <a16:creationId xmlns:a16="http://schemas.microsoft.com/office/drawing/2014/main" id="{512116D7-1555-7128-3CA4-0DE9B0E88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1" y="1924026"/>
            <a:ext cx="1582910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4">
            <a:extLst>
              <a:ext uri="{FF2B5EF4-FFF2-40B4-BE49-F238E27FC236}">
                <a16:creationId xmlns:a16="http://schemas.microsoft.com/office/drawing/2014/main" id="{D8C8E9A0-CDC2-68BF-462F-2FF4622B8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273841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4">
            <a:extLst>
              <a:ext uri="{FF2B5EF4-FFF2-40B4-BE49-F238E27FC236}">
                <a16:creationId xmlns:a16="http://schemas.microsoft.com/office/drawing/2014/main" id="{230E920A-8948-07A9-8624-FD8413EAF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31462" r="16941" b="31901"/>
          <a:stretch/>
        </p:blipFill>
        <p:spPr bwMode="auto">
          <a:xfrm>
            <a:off x="9402115" y="2621562"/>
            <a:ext cx="1539966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4">
            <a:extLst>
              <a:ext uri="{FF2B5EF4-FFF2-40B4-BE49-F238E27FC236}">
                <a16:creationId xmlns:a16="http://schemas.microsoft.com/office/drawing/2014/main" id="{01543236-91A9-633E-4EE7-6BEF7D21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967427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3EEF6872-848A-37DF-AD74-76F91FBC18A1}"/>
              </a:ext>
            </a:extLst>
          </p:cNvPr>
          <p:cNvCxnSpPr>
            <a:cxnSpLocks/>
            <a:stCxn id="1170" idx="3"/>
          </p:cNvCxnSpPr>
          <p:nvPr/>
        </p:nvCxnSpPr>
        <p:spPr>
          <a:xfrm>
            <a:off x="10942081" y="716954"/>
            <a:ext cx="0" cy="273282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060F9AFA-6E65-FEA3-0E55-77D713A40D25}"/>
              </a:ext>
            </a:extLst>
          </p:cNvPr>
          <p:cNvCxnSpPr>
            <a:cxnSpLocks/>
          </p:cNvCxnSpPr>
          <p:nvPr/>
        </p:nvCxnSpPr>
        <p:spPr>
          <a:xfrm flipV="1">
            <a:off x="10708716" y="3449778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F18B5BB4-511C-3DD1-BE88-ED7CE6F8CB01}"/>
              </a:ext>
            </a:extLst>
          </p:cNvPr>
          <p:cNvCxnSpPr>
            <a:cxnSpLocks/>
          </p:cNvCxnSpPr>
          <p:nvPr/>
        </p:nvCxnSpPr>
        <p:spPr>
          <a:xfrm>
            <a:off x="10750062" y="3534322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>
            <a:extLst>
              <a:ext uri="{FF2B5EF4-FFF2-40B4-BE49-F238E27FC236}">
                <a16:creationId xmlns:a16="http://schemas.microsoft.com/office/drawing/2014/main" id="{83A20757-C832-E124-B681-7428BAA24685}"/>
              </a:ext>
            </a:extLst>
          </p:cNvPr>
          <p:cNvCxnSpPr>
            <a:cxnSpLocks/>
          </p:cNvCxnSpPr>
          <p:nvPr/>
        </p:nvCxnSpPr>
        <p:spPr>
          <a:xfrm>
            <a:off x="10829975" y="3610522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83749F3E-535A-13EC-E8DB-C02C27E2F731}"/>
              </a:ext>
            </a:extLst>
          </p:cNvPr>
          <p:cNvSpPr/>
          <p:nvPr/>
        </p:nvSpPr>
        <p:spPr>
          <a:xfrm>
            <a:off x="8637837" y="330971"/>
            <a:ext cx="877949" cy="300428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TextBox 1182">
            <a:extLst>
              <a:ext uri="{FF2B5EF4-FFF2-40B4-BE49-F238E27FC236}">
                <a16:creationId xmlns:a16="http://schemas.microsoft.com/office/drawing/2014/main" id="{59A0E04D-A36C-5DBA-194A-78BBE6134638}"/>
              </a:ext>
            </a:extLst>
          </p:cNvPr>
          <p:cNvSpPr txBox="1"/>
          <p:nvPr/>
        </p:nvSpPr>
        <p:spPr>
          <a:xfrm>
            <a:off x="8531702" y="283"/>
            <a:ext cx="10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LED BAR</a:t>
            </a: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118A3800-5F85-4404-AE3F-99177A878712}"/>
              </a:ext>
            </a:extLst>
          </p:cNvPr>
          <p:cNvSpPr/>
          <p:nvPr/>
        </p:nvSpPr>
        <p:spPr>
          <a:xfrm>
            <a:off x="9614309" y="330140"/>
            <a:ext cx="1146231" cy="30051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TextBox 1215">
            <a:extLst>
              <a:ext uri="{FF2B5EF4-FFF2-40B4-BE49-F238E27FC236}">
                <a16:creationId xmlns:a16="http://schemas.microsoft.com/office/drawing/2014/main" id="{2B6E8B0F-50F5-0530-F154-5C1A84F24F3A}"/>
              </a:ext>
            </a:extLst>
          </p:cNvPr>
          <p:cNvSpPr txBox="1"/>
          <p:nvPr/>
        </p:nvSpPr>
        <p:spPr>
          <a:xfrm>
            <a:off x="9415961" y="-11487"/>
            <a:ext cx="19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330</a:t>
            </a:r>
            <a:r>
              <a:rPr lang="el-GR" dirty="0">
                <a:solidFill>
                  <a:srgbClr val="FFC000"/>
                </a:solidFill>
              </a:rPr>
              <a:t>Ω</a:t>
            </a:r>
            <a:r>
              <a:rPr lang="en-US" dirty="0">
                <a:solidFill>
                  <a:srgbClr val="FFC000"/>
                </a:solidFill>
              </a:rPr>
              <a:t> Resistor IC</a:t>
            </a:r>
          </a:p>
        </p:txBody>
      </p:sp>
    </p:spTree>
    <p:extLst>
      <p:ext uri="{BB962C8B-B14F-4D97-AF65-F5344CB8AC3E}">
        <p14:creationId xmlns:p14="http://schemas.microsoft.com/office/powerpoint/2010/main" val="27965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97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Graham, James</cp:lastModifiedBy>
  <cp:revision>2</cp:revision>
  <dcterms:created xsi:type="dcterms:W3CDTF">2025-02-11T01:49:57Z</dcterms:created>
  <dcterms:modified xsi:type="dcterms:W3CDTF">2025-02-27T18:12:55Z</dcterms:modified>
</cp:coreProperties>
</file>