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56" r:id="rId5"/>
    <p:sldId id="268" r:id="rId6"/>
    <p:sldId id="27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09228-9004-F11F-9792-44061637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D117F-BDFD-4C1A-08C8-F193F2576CF3}"/>
              </a:ext>
            </a:extLst>
          </p:cNvPr>
          <p:cNvSpPr txBox="1"/>
          <p:nvPr/>
        </p:nvSpPr>
        <p:spPr>
          <a:xfrm>
            <a:off x="2623007" y="284876"/>
            <a:ext cx="6812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Pin Diagram - 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6A7FF-8FDC-0B96-7D50-602C1CF3CF52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B74779-662D-3D61-8867-970A0ECA32B8}"/>
              </a:ext>
            </a:extLst>
          </p:cNvPr>
          <p:cNvSpPr/>
          <p:nvPr/>
        </p:nvSpPr>
        <p:spPr>
          <a:xfrm>
            <a:off x="6848242" y="2504389"/>
            <a:ext cx="2469273" cy="22155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27C-5A87-854C-DFD6-C060F9D52E99}"/>
              </a:ext>
            </a:extLst>
          </p:cNvPr>
          <p:cNvSpPr txBox="1"/>
          <p:nvPr/>
        </p:nvSpPr>
        <p:spPr>
          <a:xfrm>
            <a:off x="6848432" y="27689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869363-D1BC-4619-46C6-03C365017A6B}"/>
              </a:ext>
            </a:extLst>
          </p:cNvPr>
          <p:cNvSpPr txBox="1"/>
          <p:nvPr/>
        </p:nvSpPr>
        <p:spPr>
          <a:xfrm>
            <a:off x="6848432" y="29995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B04719-0B2F-F439-2E5D-72CBB35E1854}"/>
              </a:ext>
            </a:extLst>
          </p:cNvPr>
          <p:cNvSpPr txBox="1"/>
          <p:nvPr/>
        </p:nvSpPr>
        <p:spPr>
          <a:xfrm>
            <a:off x="6848432" y="32244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5718E9-F139-C049-E994-CE201C778A1E}"/>
              </a:ext>
            </a:extLst>
          </p:cNvPr>
          <p:cNvSpPr txBox="1"/>
          <p:nvPr/>
        </p:nvSpPr>
        <p:spPr>
          <a:xfrm>
            <a:off x="6848432" y="34532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DB5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080CF7-B21F-644D-E614-E22D4AA3E52A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B1A66FA-E3DB-2350-AB6C-E3D50AC7E437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92D711-CD28-270B-E66E-5B08906E42A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61961D-06C8-7A5D-0D0D-C6357EBF8635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12AFBB-A34C-4E5B-2469-3168DCA0D309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017046-2A20-CCE6-4FBE-286C8130A198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E38F87-F1CB-1D9D-21D7-99B7865F4B6C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269A7F-A26A-E1F7-A369-FFA5B37438BF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9F8565-8627-AC4E-402B-F47E1163A455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0A9CA5C-569A-169D-F3D2-037279771C1A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F7BE4AA-4ABB-FC67-4002-49109FBE3B7E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B329E74-F893-1861-955D-D26C6F4C3C2F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48B0BB5-4742-0C4F-8B9F-9F17281FF017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5081D98-556A-E109-E73C-52778A99688D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9EAA99B-DB5A-A4F6-F3C1-94AD0AC34FAB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FE3790F-88B3-6803-0EEB-7402A6400A3E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05670A-0F24-8D4F-09B2-CA73A4C12ED0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18DE155-B766-0905-4D38-9F87A7B4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6028248" y="4621101"/>
            <a:ext cx="564627" cy="6376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02B438-23A9-3AEF-7D8D-BA47DB8B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63" y="492250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EBC84E-4C72-E1FC-582C-2B351E53E06E}"/>
              </a:ext>
            </a:extLst>
          </p:cNvPr>
          <p:cNvCxnSpPr>
            <a:cxnSpLocks/>
          </p:cNvCxnSpPr>
          <p:nvPr/>
        </p:nvCxnSpPr>
        <p:spPr>
          <a:xfrm flipV="1">
            <a:off x="7132995" y="5067304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481433-A0A9-1597-354F-F95BE3D41E11}"/>
              </a:ext>
            </a:extLst>
          </p:cNvPr>
          <p:cNvCxnSpPr>
            <a:cxnSpLocks/>
          </p:cNvCxnSpPr>
          <p:nvPr/>
        </p:nvCxnSpPr>
        <p:spPr>
          <a:xfrm>
            <a:off x="6983892" y="5921468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14819-D04F-A8F8-CA55-ACD64D80FD29}"/>
              </a:ext>
            </a:extLst>
          </p:cNvPr>
          <p:cNvCxnSpPr>
            <a:cxnSpLocks/>
          </p:cNvCxnSpPr>
          <p:nvPr/>
        </p:nvCxnSpPr>
        <p:spPr>
          <a:xfrm>
            <a:off x="7070255" y="6020859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C96A393-A1AD-33D3-7F84-004D26540675}"/>
              </a:ext>
            </a:extLst>
          </p:cNvPr>
          <p:cNvSpPr txBox="1"/>
          <p:nvPr/>
        </p:nvSpPr>
        <p:spPr>
          <a:xfrm>
            <a:off x="7168867" y="489731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E31807-6629-C35D-ED5E-605436967EAE}"/>
              </a:ext>
            </a:extLst>
          </p:cNvPr>
          <p:cNvCxnSpPr>
            <a:cxnSpLocks/>
          </p:cNvCxnSpPr>
          <p:nvPr/>
        </p:nvCxnSpPr>
        <p:spPr>
          <a:xfrm>
            <a:off x="5768596" y="506730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2E6B8F-DFD6-CBBD-A4AF-DC07C00ED7AB}"/>
              </a:ext>
            </a:extLst>
          </p:cNvPr>
          <p:cNvSpPr txBox="1"/>
          <p:nvPr/>
        </p:nvSpPr>
        <p:spPr>
          <a:xfrm>
            <a:off x="5189952" y="48755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450EE-63AC-891C-EC6C-598EEABDF11F}"/>
              </a:ext>
            </a:extLst>
          </p:cNvPr>
          <p:cNvSpPr txBox="1"/>
          <p:nvPr/>
        </p:nvSpPr>
        <p:spPr>
          <a:xfrm>
            <a:off x="6853351" y="2543823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D5A7A3-49F4-8A64-99F7-9174873C3510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8E7A61-AC87-BB39-5381-44771DA2309F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12C3D-25E7-89D5-69C3-DA6E1B14D968}"/>
              </a:ext>
            </a:extLst>
          </p:cNvPr>
          <p:cNvSpPr txBox="1"/>
          <p:nvPr/>
        </p:nvSpPr>
        <p:spPr>
          <a:xfrm>
            <a:off x="6841551" y="3682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467019-6901-74DA-8F64-5034ADED2BA9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037B81-ACD2-060A-6B23-9E22150FF333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87C18-88A9-821B-AFA4-37D3249BD3C0}"/>
              </a:ext>
            </a:extLst>
          </p:cNvPr>
          <p:cNvSpPr txBox="1"/>
          <p:nvPr/>
        </p:nvSpPr>
        <p:spPr>
          <a:xfrm>
            <a:off x="6840571" y="38996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4DAA31-880F-D820-D6D6-01F2F1147A2D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267105-EB47-4786-CF8C-150460CCA53F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58786-8108-EEFD-7765-835D639BF264}"/>
              </a:ext>
            </a:extLst>
          </p:cNvPr>
          <p:cNvSpPr txBox="1"/>
          <p:nvPr/>
        </p:nvSpPr>
        <p:spPr>
          <a:xfrm>
            <a:off x="6839591" y="41169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880604-AC27-3706-328B-52871D67F4D5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2CC55B-A604-A2CE-1AFF-1F328D34C50D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8E72F-F65E-1965-0812-DEE797661B3D}"/>
              </a:ext>
            </a:extLst>
          </p:cNvPr>
          <p:cNvCxnSpPr>
            <a:cxnSpLocks/>
          </p:cNvCxnSpPr>
          <p:nvPr/>
        </p:nvCxnSpPr>
        <p:spPr>
          <a:xfrm>
            <a:off x="5698402" y="4537465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EE09A-2333-9133-0A6F-993240A019DC}"/>
              </a:ext>
            </a:extLst>
          </p:cNvPr>
          <p:cNvSpPr txBox="1"/>
          <p:nvPr/>
        </p:nvSpPr>
        <p:spPr>
          <a:xfrm>
            <a:off x="5119150" y="43505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7BF06-703F-AC3A-271B-4126D769E98F}"/>
              </a:ext>
            </a:extLst>
          </p:cNvPr>
          <p:cNvSpPr txBox="1"/>
          <p:nvPr/>
        </p:nvSpPr>
        <p:spPr>
          <a:xfrm>
            <a:off x="6838611" y="43523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DB0</a:t>
            </a:r>
          </a:p>
        </p:txBody>
      </p:sp>
    </p:spTree>
    <p:extLst>
      <p:ext uri="{BB962C8B-B14F-4D97-AF65-F5344CB8AC3E}">
        <p14:creationId xmlns:p14="http://schemas.microsoft.com/office/powerpoint/2010/main" val="305824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138E-481D-F682-50F5-FCF9BA3A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4910B-FE30-066C-56AD-E13229C35391}"/>
              </a:ext>
            </a:extLst>
          </p:cNvPr>
          <p:cNvSpPr txBox="1"/>
          <p:nvPr/>
        </p:nvSpPr>
        <p:spPr>
          <a:xfrm>
            <a:off x="2271265" y="284876"/>
            <a:ext cx="753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Pin Diagram – LED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16B4-E10E-6269-2AA9-87F6FB524E4C}"/>
              </a:ext>
            </a:extLst>
          </p:cNvPr>
          <p:cNvSpPr/>
          <p:nvPr/>
        </p:nvSpPr>
        <p:spPr>
          <a:xfrm>
            <a:off x="4651883" y="1860425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24724-CA11-C98B-DF30-E0E6A7024ACA}"/>
              </a:ext>
            </a:extLst>
          </p:cNvPr>
          <p:cNvSpPr txBox="1"/>
          <p:nvPr/>
        </p:nvSpPr>
        <p:spPr>
          <a:xfrm>
            <a:off x="5467287" y="54014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1CE471-5863-76D3-D63D-E339E2C58EA5}"/>
              </a:ext>
            </a:extLst>
          </p:cNvPr>
          <p:cNvCxnSpPr>
            <a:cxnSpLocks/>
          </p:cNvCxnSpPr>
          <p:nvPr/>
        </p:nvCxnSpPr>
        <p:spPr>
          <a:xfrm flipV="1">
            <a:off x="5807284" y="5706748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21C5E0-9AFB-E899-E3F2-DD93FF2BEAA9}"/>
              </a:ext>
            </a:extLst>
          </p:cNvPr>
          <p:cNvCxnSpPr>
            <a:cxnSpLocks/>
          </p:cNvCxnSpPr>
          <p:nvPr/>
        </p:nvCxnSpPr>
        <p:spPr>
          <a:xfrm>
            <a:off x="5658181" y="6028633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1ECCA7-5C13-A551-9838-EA7397F66F73}"/>
              </a:ext>
            </a:extLst>
          </p:cNvPr>
          <p:cNvCxnSpPr>
            <a:cxnSpLocks/>
          </p:cNvCxnSpPr>
          <p:nvPr/>
        </p:nvCxnSpPr>
        <p:spPr>
          <a:xfrm>
            <a:off x="5744544" y="6128024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1B29970-62B9-DFB5-21FB-125DB6F116A8}"/>
              </a:ext>
            </a:extLst>
          </p:cNvPr>
          <p:cNvSpPr txBox="1"/>
          <p:nvPr/>
        </p:nvSpPr>
        <p:spPr>
          <a:xfrm>
            <a:off x="5465805" y="1896947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962D76-AC2C-907B-B3DD-D5805642D285}"/>
              </a:ext>
            </a:extLst>
          </p:cNvPr>
          <p:cNvCxnSpPr>
            <a:cxnSpLocks/>
          </p:cNvCxnSpPr>
          <p:nvPr/>
        </p:nvCxnSpPr>
        <p:spPr>
          <a:xfrm flipV="1">
            <a:off x="5807284" y="1495057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FB703C3-52BE-7C22-CEF3-728E2A8D8945}"/>
              </a:ext>
            </a:extLst>
          </p:cNvPr>
          <p:cNvSpPr txBox="1"/>
          <p:nvPr/>
        </p:nvSpPr>
        <p:spPr>
          <a:xfrm>
            <a:off x="5590654" y="11899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BD896F-E064-E0E2-6814-FBFCA6E75124}"/>
              </a:ext>
            </a:extLst>
          </p:cNvPr>
          <p:cNvCxnSpPr>
            <a:cxnSpLocks/>
          </p:cNvCxnSpPr>
          <p:nvPr/>
        </p:nvCxnSpPr>
        <p:spPr>
          <a:xfrm flipH="1" flipV="1">
            <a:off x="5816295" y="1513802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4B77810-FA98-550C-29C1-3610ECB4CFA1}"/>
              </a:ext>
            </a:extLst>
          </p:cNvPr>
          <p:cNvCxnSpPr>
            <a:cxnSpLocks/>
          </p:cNvCxnSpPr>
          <p:nvPr/>
        </p:nvCxnSpPr>
        <p:spPr>
          <a:xfrm flipV="1">
            <a:off x="5687269" y="1513802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F108290-F84A-37F0-03F0-E8C0C4F4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2279" y="3562210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F39034F-F80F-3F94-2AC5-CCEFED75CA30}"/>
              </a:ext>
            </a:extLst>
          </p:cNvPr>
          <p:cNvSpPr txBox="1"/>
          <p:nvPr/>
        </p:nvSpPr>
        <p:spPr>
          <a:xfrm>
            <a:off x="4667759" y="386997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C62121-C63F-A07C-B307-B2575CDD4FF0}"/>
              </a:ext>
            </a:extLst>
          </p:cNvPr>
          <p:cNvSpPr txBox="1"/>
          <p:nvPr/>
        </p:nvSpPr>
        <p:spPr>
          <a:xfrm>
            <a:off x="4667465" y="40955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B698A9-4621-679A-CBBC-3C172C91EE16}"/>
              </a:ext>
            </a:extLst>
          </p:cNvPr>
          <p:cNvSpPr txBox="1"/>
          <p:nvPr/>
        </p:nvSpPr>
        <p:spPr>
          <a:xfrm>
            <a:off x="4666091" y="433314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CBE59F-0144-5BA3-1A78-6B2E0E27F214}"/>
              </a:ext>
            </a:extLst>
          </p:cNvPr>
          <p:cNvSpPr txBox="1"/>
          <p:nvPr/>
        </p:nvSpPr>
        <p:spPr>
          <a:xfrm>
            <a:off x="4661093" y="45587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2A60EA-C0B6-7828-83FF-E3D6C6067F4D}"/>
              </a:ext>
            </a:extLst>
          </p:cNvPr>
          <p:cNvSpPr txBox="1"/>
          <p:nvPr/>
        </p:nvSpPr>
        <p:spPr>
          <a:xfrm>
            <a:off x="4672678" y="36389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24E9E5-7B07-7539-C1D5-C49413C1F33E}"/>
              </a:ext>
            </a:extLst>
          </p:cNvPr>
          <p:cNvSpPr txBox="1"/>
          <p:nvPr/>
        </p:nvSpPr>
        <p:spPr>
          <a:xfrm>
            <a:off x="4660878" y="478339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4DAA04EC-2C6D-B8D8-7F39-B05B76E6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40" y="368049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94E6CA5-493D-023A-7474-CC3C1E15672D}"/>
              </a:ext>
            </a:extLst>
          </p:cNvPr>
          <p:cNvCxnSpPr>
            <a:cxnSpLocks/>
          </p:cNvCxnSpPr>
          <p:nvPr/>
        </p:nvCxnSpPr>
        <p:spPr>
          <a:xfrm>
            <a:off x="4451868" y="382537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3BC881A-D7D7-F243-36D0-238D12EF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1297" y="3785398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D18E097E-7DBA-2A80-2300-C4C308B2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58" y="390368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38D513-ED34-5D70-04FF-08AC62C1B1BD}"/>
              </a:ext>
            </a:extLst>
          </p:cNvPr>
          <p:cNvCxnSpPr>
            <a:cxnSpLocks/>
          </p:cNvCxnSpPr>
          <p:nvPr/>
        </p:nvCxnSpPr>
        <p:spPr>
          <a:xfrm>
            <a:off x="4450886" y="4048563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70E2CA7-4577-47E2-6A5F-9FAE710C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0315" y="4008586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89D143A6-A5C0-291A-737D-A39B6DF7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6" y="412687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8884CA-F596-6A5C-A369-2D5F176A7619}"/>
              </a:ext>
            </a:extLst>
          </p:cNvPr>
          <p:cNvCxnSpPr>
            <a:cxnSpLocks/>
          </p:cNvCxnSpPr>
          <p:nvPr/>
        </p:nvCxnSpPr>
        <p:spPr>
          <a:xfrm>
            <a:off x="4449904" y="4271751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2330EB7-BD86-3B3A-B79A-6D11EA19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9333" y="4231774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29033DD0-42AC-E2AE-48C5-CF7CE532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94" y="435006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BF96081-A275-4608-796C-15DC150DFE37}"/>
              </a:ext>
            </a:extLst>
          </p:cNvPr>
          <p:cNvCxnSpPr>
            <a:cxnSpLocks/>
          </p:cNvCxnSpPr>
          <p:nvPr/>
        </p:nvCxnSpPr>
        <p:spPr>
          <a:xfrm>
            <a:off x="4448922" y="449493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2F9A3C2-D393-9855-E168-4CE580AD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8351" y="4454962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4A776240-242C-2237-F249-7FAA0254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12" y="4573251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6D74F24-EA05-E63F-5ACE-124F01D049DA}"/>
              </a:ext>
            </a:extLst>
          </p:cNvPr>
          <p:cNvCxnSpPr>
            <a:cxnSpLocks/>
          </p:cNvCxnSpPr>
          <p:nvPr/>
        </p:nvCxnSpPr>
        <p:spPr>
          <a:xfrm>
            <a:off x="4447940" y="4718127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834858-3FF2-CF65-63C0-11DEE44C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7369" y="4678150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0607684D-C584-73B8-8F49-EE53A8C4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30" y="479643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2D32DC4-B510-FDBF-DBEC-FA70294A1762}"/>
              </a:ext>
            </a:extLst>
          </p:cNvPr>
          <p:cNvCxnSpPr>
            <a:cxnSpLocks/>
          </p:cNvCxnSpPr>
          <p:nvPr/>
        </p:nvCxnSpPr>
        <p:spPr>
          <a:xfrm>
            <a:off x="4446958" y="494131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E086583-C834-8E7E-28EC-C149FBDE862D}"/>
              </a:ext>
            </a:extLst>
          </p:cNvPr>
          <p:cNvCxnSpPr>
            <a:cxnSpLocks/>
          </p:cNvCxnSpPr>
          <p:nvPr/>
        </p:nvCxnSpPr>
        <p:spPr>
          <a:xfrm flipH="1" flipV="1">
            <a:off x="3504776" y="3792586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FA1CD0C-C328-4892-8EB1-76CC001E1B76}"/>
              </a:ext>
            </a:extLst>
          </p:cNvPr>
          <p:cNvCxnSpPr>
            <a:cxnSpLocks/>
          </p:cNvCxnSpPr>
          <p:nvPr/>
        </p:nvCxnSpPr>
        <p:spPr>
          <a:xfrm>
            <a:off x="3365049" y="569726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38A8364-2C8C-1A7C-460B-9C33B192FBA3}"/>
              </a:ext>
            </a:extLst>
          </p:cNvPr>
          <p:cNvCxnSpPr>
            <a:cxnSpLocks/>
          </p:cNvCxnSpPr>
          <p:nvPr/>
        </p:nvCxnSpPr>
        <p:spPr>
          <a:xfrm>
            <a:off x="3451412" y="579665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A1BE5D-1818-F9D4-3A6A-CEC1BE08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7178622" y="4378377"/>
            <a:ext cx="564627" cy="63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AF6F4-27CF-7ADD-CB7C-DB9D2C4A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37" y="467978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9793E0-0333-3CB6-2855-E4F853CA1213}"/>
              </a:ext>
            </a:extLst>
          </p:cNvPr>
          <p:cNvCxnSpPr>
            <a:cxnSpLocks/>
          </p:cNvCxnSpPr>
          <p:nvPr/>
        </p:nvCxnSpPr>
        <p:spPr>
          <a:xfrm flipV="1">
            <a:off x="8283369" y="4824580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AA62D-A37E-1C8C-D577-5AA46652FE7A}"/>
              </a:ext>
            </a:extLst>
          </p:cNvPr>
          <p:cNvCxnSpPr>
            <a:cxnSpLocks/>
          </p:cNvCxnSpPr>
          <p:nvPr/>
        </p:nvCxnSpPr>
        <p:spPr>
          <a:xfrm>
            <a:off x="8134266" y="5678744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8ADD-31CA-5CDF-33C6-F0CFE766FB9B}"/>
              </a:ext>
            </a:extLst>
          </p:cNvPr>
          <p:cNvCxnSpPr>
            <a:cxnSpLocks/>
          </p:cNvCxnSpPr>
          <p:nvPr/>
        </p:nvCxnSpPr>
        <p:spPr>
          <a:xfrm>
            <a:off x="8220629" y="5778135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74C633-1859-79E3-A2BB-A6750E9FF78C}"/>
              </a:ext>
            </a:extLst>
          </p:cNvPr>
          <p:cNvSpPr txBox="1"/>
          <p:nvPr/>
        </p:nvSpPr>
        <p:spPr>
          <a:xfrm>
            <a:off x="8319241" y="46545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44EF84-F153-A3AD-3558-EBDA2E23B0C6}"/>
              </a:ext>
            </a:extLst>
          </p:cNvPr>
          <p:cNvCxnSpPr>
            <a:cxnSpLocks/>
          </p:cNvCxnSpPr>
          <p:nvPr/>
        </p:nvCxnSpPr>
        <p:spPr>
          <a:xfrm>
            <a:off x="6918970" y="482458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4909-CDFD-FF95-9C6B-371CDBA66028}"/>
              </a:ext>
            </a:extLst>
          </p:cNvPr>
          <p:cNvSpPr txBox="1"/>
          <p:nvPr/>
        </p:nvSpPr>
        <p:spPr>
          <a:xfrm>
            <a:off x="6340326" y="46328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</p:spTree>
    <p:extLst>
      <p:ext uri="{BB962C8B-B14F-4D97-AF65-F5344CB8AC3E}">
        <p14:creationId xmlns:p14="http://schemas.microsoft.com/office/powerpoint/2010/main" val="17709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7D88-5D81-C577-5E27-4B3B9319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0E9-FDEA-0C0E-41A1-3D272F8D739B}"/>
              </a:ext>
            </a:extLst>
          </p:cNvPr>
          <p:cNvSpPr txBox="1"/>
          <p:nvPr/>
        </p:nvSpPr>
        <p:spPr>
          <a:xfrm>
            <a:off x="2361033" y="284876"/>
            <a:ext cx="759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 – LCD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2E3B1-C9A5-CB74-DC50-E10803DE9D95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94362C-229B-4A8E-0EE7-F5F9AFDC8D10}"/>
              </a:ext>
            </a:extLst>
          </p:cNvPr>
          <p:cNvSpPr/>
          <p:nvPr/>
        </p:nvSpPr>
        <p:spPr>
          <a:xfrm>
            <a:off x="6848242" y="2504389"/>
            <a:ext cx="2469273" cy="1998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E80A83-A069-BE54-2480-46F0779C688D}"/>
              </a:ext>
            </a:extLst>
          </p:cNvPr>
          <p:cNvSpPr txBox="1"/>
          <p:nvPr/>
        </p:nvSpPr>
        <p:spPr>
          <a:xfrm>
            <a:off x="6848432" y="27689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F2515F-64C8-CBB9-4ED7-9570CD1EBEB3}"/>
              </a:ext>
            </a:extLst>
          </p:cNvPr>
          <p:cNvSpPr txBox="1"/>
          <p:nvPr/>
        </p:nvSpPr>
        <p:spPr>
          <a:xfrm>
            <a:off x="6848432" y="29995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F1AE00-5300-264F-0895-CF9117148F05}"/>
              </a:ext>
            </a:extLst>
          </p:cNvPr>
          <p:cNvSpPr txBox="1"/>
          <p:nvPr/>
        </p:nvSpPr>
        <p:spPr>
          <a:xfrm>
            <a:off x="6848432" y="32244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3CF27B-D8B2-E1B7-C82B-5C03DA0930B9}"/>
              </a:ext>
            </a:extLst>
          </p:cNvPr>
          <p:cNvSpPr txBox="1"/>
          <p:nvPr/>
        </p:nvSpPr>
        <p:spPr>
          <a:xfrm>
            <a:off x="6848432" y="3453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E5053D-36A5-191F-1DE0-EB07C56711F4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857663-5229-10CC-8614-123D5DFD7551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D932E3-51D9-0645-1814-524B0BE44C1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655760-5B3A-740E-050C-6BF10E04A590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02C4D31-3A39-C278-0507-4031C5483B5A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A29228-1186-2F86-6231-92AD16F59F59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0A234-7B9B-2F06-A3F1-1982AF68AF4E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BE45D-4553-DFDD-5A37-8F505D76E5C3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3A31934-7289-4503-3A8A-24935C5A0BD1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AEE168-B11E-7A68-B26E-CAFD72ECB0B6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F08C4B-635C-390D-08E1-4BFFD807610C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FB76799-EA25-B957-1621-474718842FE6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12F19CF-EDE3-E549-0163-74A15BFD6E9C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C7B130-E517-E7EC-F864-CC9D30F1DDA7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F90E0E-B332-42FE-A8D9-7CFB68D88E16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C92115B-0863-8EAA-024D-7A941FC9D04D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DF52A04-5E45-2466-FBA4-EBFA9068AE68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8582C94-3981-E33A-6380-6FEB845F60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6028248" y="4621101"/>
            <a:ext cx="564627" cy="6376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48BAB3-781C-1572-483E-5E92B97F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63" y="492250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5E1799-34A6-A180-A5FD-3260A26E7252}"/>
              </a:ext>
            </a:extLst>
          </p:cNvPr>
          <p:cNvCxnSpPr>
            <a:cxnSpLocks/>
          </p:cNvCxnSpPr>
          <p:nvPr/>
        </p:nvCxnSpPr>
        <p:spPr>
          <a:xfrm flipV="1">
            <a:off x="7132995" y="5067304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D20666-9D88-C855-8509-5672575FEFD8}"/>
              </a:ext>
            </a:extLst>
          </p:cNvPr>
          <p:cNvCxnSpPr>
            <a:cxnSpLocks/>
          </p:cNvCxnSpPr>
          <p:nvPr/>
        </p:nvCxnSpPr>
        <p:spPr>
          <a:xfrm>
            <a:off x="6983892" y="5921468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79C0A-E6AE-BA11-A671-CEC67A1838B5}"/>
              </a:ext>
            </a:extLst>
          </p:cNvPr>
          <p:cNvCxnSpPr>
            <a:cxnSpLocks/>
          </p:cNvCxnSpPr>
          <p:nvPr/>
        </p:nvCxnSpPr>
        <p:spPr>
          <a:xfrm>
            <a:off x="7070255" y="6020859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80CBE4-1093-2C34-B1EA-AA6D6886848F}"/>
              </a:ext>
            </a:extLst>
          </p:cNvPr>
          <p:cNvSpPr txBox="1"/>
          <p:nvPr/>
        </p:nvSpPr>
        <p:spPr>
          <a:xfrm>
            <a:off x="7168867" y="489731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2E36BB-23D8-B142-DDF2-C4382C625E40}"/>
              </a:ext>
            </a:extLst>
          </p:cNvPr>
          <p:cNvCxnSpPr>
            <a:cxnSpLocks/>
          </p:cNvCxnSpPr>
          <p:nvPr/>
        </p:nvCxnSpPr>
        <p:spPr>
          <a:xfrm>
            <a:off x="5768596" y="506730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F047B4A-C6C5-2D8A-2E81-6276E879910B}"/>
              </a:ext>
            </a:extLst>
          </p:cNvPr>
          <p:cNvSpPr txBox="1"/>
          <p:nvPr/>
        </p:nvSpPr>
        <p:spPr>
          <a:xfrm>
            <a:off x="5189952" y="48755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93527-5DB4-F351-8E4B-253CABDE263B}"/>
              </a:ext>
            </a:extLst>
          </p:cNvPr>
          <p:cNvSpPr txBox="1"/>
          <p:nvPr/>
        </p:nvSpPr>
        <p:spPr>
          <a:xfrm>
            <a:off x="6853351" y="25438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65801-9870-8F3A-94D5-574BD5E62AB8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82292-F782-19EC-3ABF-0E5CD0C6FC64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F0B75-9123-AA63-F171-E9197E7D2755}"/>
              </a:ext>
            </a:extLst>
          </p:cNvPr>
          <p:cNvSpPr txBox="1"/>
          <p:nvPr/>
        </p:nvSpPr>
        <p:spPr>
          <a:xfrm>
            <a:off x="6841551" y="36823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E69E43-CA60-8E94-B739-577AFB648365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FEF066-018D-F4BF-EB0B-B485A5100FB8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FE3E9-08DE-98A2-A8F4-4024FFAA4AA3}"/>
              </a:ext>
            </a:extLst>
          </p:cNvPr>
          <p:cNvSpPr txBox="1"/>
          <p:nvPr/>
        </p:nvSpPr>
        <p:spPr>
          <a:xfrm>
            <a:off x="6840571" y="3899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EBD2B0-8623-AB9C-ADBB-9037A88212AE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FF621-22E7-F02C-5D2B-17EC668EF2CD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F436F-D902-3F47-716F-FE1C577D49D5}"/>
              </a:ext>
            </a:extLst>
          </p:cNvPr>
          <p:cNvSpPr txBox="1"/>
          <p:nvPr/>
        </p:nvSpPr>
        <p:spPr>
          <a:xfrm>
            <a:off x="6839591" y="411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A42A6-5BBB-9115-F997-9A41ADEAE526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A014DE-91F3-E29C-914F-1AFD8A65AF44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P3.1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B06FA17-6352-8768-E1E9-F3140475DD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9603" y="3839479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D4514F7-FD23-40ED-828A-5248F72C8353}"/>
              </a:ext>
            </a:extLst>
          </p:cNvPr>
          <p:cNvSpPr txBox="1"/>
          <p:nvPr/>
        </p:nvSpPr>
        <p:spPr>
          <a:xfrm>
            <a:off x="3535083" y="414724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9AC8F1-CC7B-90DE-3794-FDFA38F1F385}"/>
              </a:ext>
            </a:extLst>
          </p:cNvPr>
          <p:cNvSpPr txBox="1"/>
          <p:nvPr/>
        </p:nvSpPr>
        <p:spPr>
          <a:xfrm>
            <a:off x="3534789" y="437277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88A8B20-9B22-7571-D90E-562928C93D63}"/>
              </a:ext>
            </a:extLst>
          </p:cNvPr>
          <p:cNvSpPr txBox="1"/>
          <p:nvPr/>
        </p:nvSpPr>
        <p:spPr>
          <a:xfrm>
            <a:off x="3533415" y="46104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AE6126-FD35-ECEC-A0A5-609957407696}"/>
              </a:ext>
            </a:extLst>
          </p:cNvPr>
          <p:cNvSpPr txBox="1"/>
          <p:nvPr/>
        </p:nvSpPr>
        <p:spPr>
          <a:xfrm>
            <a:off x="3528417" y="48360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9E7B4F-8BCD-5DAC-BF3E-22AEE9D61285}"/>
              </a:ext>
            </a:extLst>
          </p:cNvPr>
          <p:cNvSpPr txBox="1"/>
          <p:nvPr/>
        </p:nvSpPr>
        <p:spPr>
          <a:xfrm>
            <a:off x="3540002" y="39161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BAE6A4-C6EF-2C8D-7175-4669BA5B6348}"/>
              </a:ext>
            </a:extLst>
          </p:cNvPr>
          <p:cNvSpPr txBox="1"/>
          <p:nvPr/>
        </p:nvSpPr>
        <p:spPr>
          <a:xfrm>
            <a:off x="3528202" y="50606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5DF18AE5-21EB-FEDB-D67B-506E8DE86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64" y="395776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D941834-5E12-F23D-6C70-07D1CC766310}"/>
              </a:ext>
            </a:extLst>
          </p:cNvPr>
          <p:cNvCxnSpPr>
            <a:cxnSpLocks/>
          </p:cNvCxnSpPr>
          <p:nvPr/>
        </p:nvCxnSpPr>
        <p:spPr>
          <a:xfrm>
            <a:off x="3319192" y="410264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480A52D9-4804-0F15-239F-BA2A20E0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8621" y="4062667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7A90B3BD-4899-360B-83CF-C80CBC26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82" y="418095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32F161B-2242-EC90-CDC4-DF46715CC2C2}"/>
              </a:ext>
            </a:extLst>
          </p:cNvPr>
          <p:cNvCxnSpPr>
            <a:cxnSpLocks/>
          </p:cNvCxnSpPr>
          <p:nvPr/>
        </p:nvCxnSpPr>
        <p:spPr>
          <a:xfrm>
            <a:off x="3318210" y="4325832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31D74CFD-9FC9-9920-CC3F-CD954DA9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7639" y="4285855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8EB1B9A1-B9D3-8322-BD04-B782B121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00" y="4404144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4FE567-71E3-4181-D26E-F1513F2B5305}"/>
              </a:ext>
            </a:extLst>
          </p:cNvPr>
          <p:cNvCxnSpPr>
            <a:cxnSpLocks/>
          </p:cNvCxnSpPr>
          <p:nvPr/>
        </p:nvCxnSpPr>
        <p:spPr>
          <a:xfrm>
            <a:off x="3317228" y="454902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301412A5-1F5E-89E9-17F0-AB0A965E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6657" y="4509043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8DFA3CDE-C727-A804-E13D-445D1E38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18" y="4627332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69C1FC-8458-40B4-0CA2-A03391AE123F}"/>
              </a:ext>
            </a:extLst>
          </p:cNvPr>
          <p:cNvCxnSpPr>
            <a:cxnSpLocks/>
          </p:cNvCxnSpPr>
          <p:nvPr/>
        </p:nvCxnSpPr>
        <p:spPr>
          <a:xfrm>
            <a:off x="3316246" y="4772208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34114B26-6C41-5ADB-250D-551811864B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5675" y="4732231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F1E65D15-6FE9-0F7D-B43E-983A69A0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36" y="485052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CC12E89-222E-304A-A0D4-EECE927514BA}"/>
              </a:ext>
            </a:extLst>
          </p:cNvPr>
          <p:cNvCxnSpPr>
            <a:cxnSpLocks/>
          </p:cNvCxnSpPr>
          <p:nvPr/>
        </p:nvCxnSpPr>
        <p:spPr>
          <a:xfrm>
            <a:off x="3315264" y="4995396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E411964-BE98-4311-A0D4-0DA7FDE6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4693" y="4955419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425E0C19-907E-0C6C-7B3B-7D568B11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54" y="507370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57695A0-0A42-713D-9EF6-2C4D035FDED0}"/>
              </a:ext>
            </a:extLst>
          </p:cNvPr>
          <p:cNvCxnSpPr>
            <a:cxnSpLocks/>
          </p:cNvCxnSpPr>
          <p:nvPr/>
        </p:nvCxnSpPr>
        <p:spPr>
          <a:xfrm>
            <a:off x="3314282" y="521858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CFA02DA-E2C8-E7E2-8C94-AFBC5A2D3A11}"/>
              </a:ext>
            </a:extLst>
          </p:cNvPr>
          <p:cNvCxnSpPr>
            <a:cxnSpLocks/>
          </p:cNvCxnSpPr>
          <p:nvPr/>
        </p:nvCxnSpPr>
        <p:spPr>
          <a:xfrm flipH="1" flipV="1">
            <a:off x="2372100" y="4069855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546638B-5DA5-BF3A-7CA9-E483DE419991}"/>
              </a:ext>
            </a:extLst>
          </p:cNvPr>
          <p:cNvCxnSpPr>
            <a:cxnSpLocks/>
          </p:cNvCxnSpPr>
          <p:nvPr/>
        </p:nvCxnSpPr>
        <p:spPr>
          <a:xfrm>
            <a:off x="2232373" y="5974531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B8B8C0D-8701-8577-90FD-10079BC4DE13}"/>
              </a:ext>
            </a:extLst>
          </p:cNvPr>
          <p:cNvCxnSpPr>
            <a:cxnSpLocks/>
          </p:cNvCxnSpPr>
          <p:nvPr/>
        </p:nvCxnSpPr>
        <p:spPr>
          <a:xfrm>
            <a:off x="2318736" y="6073922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0" name="Picture 179">
            <a:extLst>
              <a:ext uri="{FF2B5EF4-FFF2-40B4-BE49-F238E27FC236}">
                <a16:creationId xmlns:a16="http://schemas.microsoft.com/office/drawing/2014/main" id="{1946CB49-5EC2-8547-5082-7D751820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57573" y="2423946"/>
            <a:ext cx="368677" cy="369332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B5FBA39D-EF25-216A-4D81-E8F7BB5A8F71}"/>
              </a:ext>
            </a:extLst>
          </p:cNvPr>
          <p:cNvSpPr txBox="1"/>
          <p:nvPr/>
        </p:nvSpPr>
        <p:spPr>
          <a:xfrm>
            <a:off x="3556558" y="24891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pic>
        <p:nvPicPr>
          <p:cNvPr id="183" name="Picture 4">
            <a:extLst>
              <a:ext uri="{FF2B5EF4-FFF2-40B4-BE49-F238E27FC236}">
                <a16:creationId xmlns:a16="http://schemas.microsoft.com/office/drawing/2014/main" id="{25DED3F7-C7C4-4894-1D5E-6A4E7FBA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98" y="253857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30CA814-4AB3-3F04-B0A5-BE5D50DBF8CC}"/>
              </a:ext>
            </a:extLst>
          </p:cNvPr>
          <p:cNvCxnSpPr>
            <a:cxnSpLocks/>
          </p:cNvCxnSpPr>
          <p:nvPr/>
        </p:nvCxnSpPr>
        <p:spPr>
          <a:xfrm>
            <a:off x="3331785" y="268027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D745A4D8-6107-BD92-9419-CE929EF6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68390" y="2688431"/>
            <a:ext cx="368677" cy="369332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B585FCED-29F8-58BB-1B34-AB5AA9944CFE}"/>
              </a:ext>
            </a:extLst>
          </p:cNvPr>
          <p:cNvSpPr txBox="1"/>
          <p:nvPr/>
        </p:nvSpPr>
        <p:spPr>
          <a:xfrm>
            <a:off x="3567375" y="27536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pic>
        <p:nvPicPr>
          <p:cNvPr id="1025" name="Picture 4">
            <a:extLst>
              <a:ext uri="{FF2B5EF4-FFF2-40B4-BE49-F238E27FC236}">
                <a16:creationId xmlns:a16="http://schemas.microsoft.com/office/drawing/2014/main" id="{F25E106F-C433-7276-8C14-3751EEC8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15" y="280305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06CE8F47-CA77-1095-70E7-477CE2B4F24F}"/>
              </a:ext>
            </a:extLst>
          </p:cNvPr>
          <p:cNvCxnSpPr>
            <a:cxnSpLocks/>
          </p:cNvCxnSpPr>
          <p:nvPr/>
        </p:nvCxnSpPr>
        <p:spPr>
          <a:xfrm>
            <a:off x="3342602" y="294476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3186FA59-F1C8-C6C3-2B0D-1551BDC868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79207" y="2952916"/>
            <a:ext cx="368677" cy="369332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A1DA5216-F6EC-D8E8-4D4A-9B3BBA9E3CEE}"/>
              </a:ext>
            </a:extLst>
          </p:cNvPr>
          <p:cNvSpPr txBox="1"/>
          <p:nvPr/>
        </p:nvSpPr>
        <p:spPr>
          <a:xfrm>
            <a:off x="3578192" y="30181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4ED4CEC9-860A-8F18-7AD5-AFD9E24D4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32" y="306754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33422C38-B31A-6435-779A-3FCC3A2CD37C}"/>
              </a:ext>
            </a:extLst>
          </p:cNvPr>
          <p:cNvCxnSpPr>
            <a:cxnSpLocks/>
          </p:cNvCxnSpPr>
          <p:nvPr/>
        </p:nvCxnSpPr>
        <p:spPr>
          <a:xfrm>
            <a:off x="3353419" y="320924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81C59C2-113A-AA88-B41D-9738F34BA51A}"/>
              </a:ext>
            </a:extLst>
          </p:cNvPr>
          <p:cNvCxnSpPr>
            <a:cxnSpLocks/>
          </p:cNvCxnSpPr>
          <p:nvPr/>
        </p:nvCxnSpPr>
        <p:spPr>
          <a:xfrm flipV="1">
            <a:off x="2454546" y="2082879"/>
            <a:ext cx="0" cy="11839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D5BAA90-FB84-C024-1AB1-C82EE003D318}"/>
              </a:ext>
            </a:extLst>
          </p:cNvPr>
          <p:cNvSpPr txBox="1"/>
          <p:nvPr/>
        </p:nvSpPr>
        <p:spPr>
          <a:xfrm>
            <a:off x="2178925" y="1777725"/>
            <a:ext cx="60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3V3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699AEDE-4F9F-353B-2AA9-2916CEDF74F1}"/>
              </a:ext>
            </a:extLst>
          </p:cNvPr>
          <p:cNvCxnSpPr>
            <a:cxnSpLocks/>
          </p:cNvCxnSpPr>
          <p:nvPr/>
        </p:nvCxnSpPr>
        <p:spPr>
          <a:xfrm flipH="1" flipV="1">
            <a:off x="2463557" y="2101624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C63FCEC2-5FB1-A19A-9F81-62AD0FC78F63}"/>
              </a:ext>
            </a:extLst>
          </p:cNvPr>
          <p:cNvCxnSpPr>
            <a:cxnSpLocks/>
          </p:cNvCxnSpPr>
          <p:nvPr/>
        </p:nvCxnSpPr>
        <p:spPr>
          <a:xfrm flipV="1">
            <a:off x="2334531" y="2101624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5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</p:cNvCxnSpPr>
          <p:nvPr/>
        </p:nvCxnSpPr>
        <p:spPr>
          <a:xfrm>
            <a:off x="4878766" y="1588098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94523" y="1304960"/>
            <a:ext cx="4584243" cy="500669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1 (Red) as output on P1.0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2 (Green) as output on P6.6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Switch 1 as input with pull up on P2.3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Switch 2 as input with pull up on P4.1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Software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I2C Clock, Master, and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I2C ports SDA = P1.2 SCL = P1.3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UART Clock for 57600 baud and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UART ports P4.3 = UCATDX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ADC on P5.0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Disable software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Interrupts for switches, UART, and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out of low power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global interrupt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281D4-4064-1926-C45C-91F7A6AF9E3F}"/>
              </a:ext>
            </a:extLst>
          </p:cNvPr>
          <p:cNvSpPr/>
          <p:nvPr/>
        </p:nvSpPr>
        <p:spPr>
          <a:xfrm>
            <a:off x="6096000" y="1400812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3205245" y="241954"/>
            <a:ext cx="590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-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E4B4-9FE4-970A-90EA-C6733485C090}"/>
              </a:ext>
            </a:extLst>
          </p:cNvPr>
          <p:cNvSpPr txBox="1"/>
          <p:nvPr/>
        </p:nvSpPr>
        <p:spPr>
          <a:xfrm>
            <a:off x="8175900" y="3550606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Wrong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A547D-3C4F-61FF-A62E-4669C56166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5479" y="1775383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2ABD8-09BE-2E7C-83D6-F62EE70F9CEF}"/>
              </a:ext>
            </a:extLst>
          </p:cNvPr>
          <p:cNvCxnSpPr>
            <a:cxnSpLocks/>
          </p:cNvCxnSpPr>
          <p:nvPr/>
        </p:nvCxnSpPr>
        <p:spPr>
          <a:xfrm>
            <a:off x="7135479" y="3925341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B4085-8B8F-9372-FF96-08C06797717B}"/>
              </a:ext>
            </a:extLst>
          </p:cNvPr>
          <p:cNvSpPr/>
          <p:nvPr/>
        </p:nvSpPr>
        <p:spPr>
          <a:xfrm>
            <a:off x="6033284" y="5711340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Change LED Pattern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06A4C-8F82-1299-F051-39223E0EDAAD}"/>
              </a:ext>
            </a:extLst>
          </p:cNvPr>
          <p:cNvSpPr/>
          <p:nvPr/>
        </p:nvSpPr>
        <p:spPr>
          <a:xfrm>
            <a:off x="6033284" y="222635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Update RGB Status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AE2C5-C8E3-E7FE-ABA8-7FB9BBBD19A7}"/>
              </a:ext>
            </a:extLst>
          </p:cNvPr>
          <p:cNvCxnSpPr>
            <a:cxnSpLocks/>
          </p:cNvCxnSpPr>
          <p:nvPr/>
        </p:nvCxnSpPr>
        <p:spPr>
          <a:xfrm>
            <a:off x="7135479" y="2534132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F2926E18-EE32-EA44-DC37-9570FE67164F}"/>
              </a:ext>
            </a:extLst>
          </p:cNvPr>
          <p:cNvSpPr/>
          <p:nvPr/>
        </p:nvSpPr>
        <p:spPr>
          <a:xfrm>
            <a:off x="6033284" y="2949902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passcode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00A3F-7532-147D-FAD4-B97DC7F9B32E}"/>
              </a:ext>
            </a:extLst>
          </p:cNvPr>
          <p:cNvSpPr txBox="1"/>
          <p:nvPr/>
        </p:nvSpPr>
        <p:spPr>
          <a:xfrm>
            <a:off x="7250476" y="3919585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</a:t>
            </a: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65C7AFF3-78AD-2F7D-6C38-E3F350F0EDD7}"/>
              </a:ext>
            </a:extLst>
          </p:cNvPr>
          <p:cNvSpPr/>
          <p:nvPr/>
        </p:nvSpPr>
        <p:spPr>
          <a:xfrm rot="16200000" flipV="1">
            <a:off x="7990345" y="2495117"/>
            <a:ext cx="1303747" cy="760792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393702-D418-6BA1-BD3A-9141AA9E3411}"/>
              </a:ext>
            </a:extLst>
          </p:cNvPr>
          <p:cNvSpPr/>
          <p:nvPr/>
        </p:nvSpPr>
        <p:spPr>
          <a:xfrm>
            <a:off x="6033284" y="4358237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Read Keypad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4776-4A1A-9646-04E9-811A6E8757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135479" y="5397593"/>
            <a:ext cx="0" cy="313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6EDCF59E-E147-D6E6-6A0E-95F33A5985D2}"/>
              </a:ext>
            </a:extLst>
          </p:cNvPr>
          <p:cNvSpPr/>
          <p:nvPr/>
        </p:nvSpPr>
        <p:spPr>
          <a:xfrm rot="16200000" flipV="1">
            <a:off x="7015905" y="2526727"/>
            <a:ext cx="3597633" cy="1154097"/>
          </a:xfrm>
          <a:prstGeom prst="uturnArrow">
            <a:avLst>
              <a:gd name="adj1" fmla="val 5913"/>
              <a:gd name="adj2" fmla="val 25000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637FD-7EF9-5235-8E22-93A167379D47}"/>
              </a:ext>
            </a:extLst>
          </p:cNvPr>
          <p:cNvSpPr txBox="1"/>
          <p:nvPr/>
        </p:nvSpPr>
        <p:spPr>
          <a:xfrm>
            <a:off x="8123618" y="4497070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D</a:t>
            </a: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A3C888E-FCF4-1BE8-8213-F7881AC3BCD4}"/>
              </a:ext>
            </a:extLst>
          </p:cNvPr>
          <p:cNvSpPr/>
          <p:nvPr/>
        </p:nvSpPr>
        <p:spPr>
          <a:xfrm rot="16200000">
            <a:off x="4941298" y="4873496"/>
            <a:ext cx="1303747" cy="792811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FC45-10F3-74E7-6D87-CEB848B2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D092F-D643-716A-D460-55602BCD6BE3}"/>
              </a:ext>
            </a:extLst>
          </p:cNvPr>
          <p:cNvCxnSpPr/>
          <p:nvPr/>
        </p:nvCxnSpPr>
        <p:spPr>
          <a:xfrm>
            <a:off x="5142217" y="5538599"/>
            <a:ext cx="998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38A15F-F0DA-00C5-053E-15DA856B3EC3}"/>
              </a:ext>
            </a:extLst>
          </p:cNvPr>
          <p:cNvCxnSpPr>
            <a:cxnSpLocks/>
          </p:cNvCxnSpPr>
          <p:nvPr/>
        </p:nvCxnSpPr>
        <p:spPr>
          <a:xfrm>
            <a:off x="3205245" y="1455880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C5B6324-2DED-2E79-C96E-5D7F2E9D09E2}"/>
              </a:ext>
            </a:extLst>
          </p:cNvPr>
          <p:cNvSpPr/>
          <p:nvPr/>
        </p:nvSpPr>
        <p:spPr>
          <a:xfrm>
            <a:off x="294524" y="1304960"/>
            <a:ext cx="2910722" cy="4395192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Heartbeat on P2.0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1-8 as outputs on P1.1, P1.0, P2.7, P2.6, P1.4, P1.5, P1.6, P1.7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vars for pattern display (patterns, vars for iterating through and pattern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Timer for displaying patterns on TB1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slave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8E72EE-CE70-A888-1FC3-71FEC1C1D94E}"/>
              </a:ext>
            </a:extLst>
          </p:cNvPr>
          <p:cNvSpPr/>
          <p:nvPr/>
        </p:nvSpPr>
        <p:spPr>
          <a:xfrm>
            <a:off x="4422479" y="1268594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B01609-3FFE-E669-AF53-9163884FC31C}"/>
              </a:ext>
            </a:extLst>
          </p:cNvPr>
          <p:cNvSpPr txBox="1"/>
          <p:nvPr/>
        </p:nvSpPr>
        <p:spPr>
          <a:xfrm>
            <a:off x="3205245" y="241954"/>
            <a:ext cx="663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– LED Bar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5AAF5-5C8D-FFB2-1B13-EAE525AE86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958" y="164316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25971C-908A-B2A8-C014-F41209C25FEA}"/>
              </a:ext>
            </a:extLst>
          </p:cNvPr>
          <p:cNvCxnSpPr>
            <a:cxnSpLocks/>
          </p:cNvCxnSpPr>
          <p:nvPr/>
        </p:nvCxnSpPr>
        <p:spPr>
          <a:xfrm>
            <a:off x="5461958" y="3793123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9C3FA-6EFA-F97C-0A9D-7D4A1335AED4}"/>
              </a:ext>
            </a:extLst>
          </p:cNvPr>
          <p:cNvSpPr/>
          <p:nvPr/>
        </p:nvSpPr>
        <p:spPr>
          <a:xfrm>
            <a:off x="3205245" y="539237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delay fast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B99FB-6AF2-DF0E-7F70-E1944D7BA569}"/>
              </a:ext>
            </a:extLst>
          </p:cNvPr>
          <p:cNvSpPr/>
          <p:nvPr/>
        </p:nvSpPr>
        <p:spPr>
          <a:xfrm>
            <a:off x="4359763" y="2094137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Toggle Heartbeat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965D0-D202-EDDA-7741-C3274C008DE6}"/>
              </a:ext>
            </a:extLst>
          </p:cNvPr>
          <p:cNvCxnSpPr>
            <a:cxnSpLocks/>
          </p:cNvCxnSpPr>
          <p:nvPr/>
        </p:nvCxnSpPr>
        <p:spPr>
          <a:xfrm>
            <a:off x="5461958" y="2401914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75FE6E4B-988A-7618-B3FF-E4328E63DD1A}"/>
              </a:ext>
            </a:extLst>
          </p:cNvPr>
          <p:cNvSpPr/>
          <p:nvPr/>
        </p:nvSpPr>
        <p:spPr>
          <a:xfrm>
            <a:off x="4359763" y="2817684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DELAY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8DEA2A7-9F30-5047-FA13-B7D532CA5DDA}"/>
              </a:ext>
            </a:extLst>
          </p:cNvPr>
          <p:cNvSpPr/>
          <p:nvPr/>
        </p:nvSpPr>
        <p:spPr>
          <a:xfrm>
            <a:off x="4359763" y="4226019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Is I2C RX triggered?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AA4BCE-8F2B-F971-58E3-E9EDCEB7B47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7440" y="4754080"/>
            <a:ext cx="64703" cy="6382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5723857A-B608-E41C-3649-B0B5AC1981E2}"/>
              </a:ext>
            </a:extLst>
          </p:cNvPr>
          <p:cNvSpPr/>
          <p:nvPr/>
        </p:nvSpPr>
        <p:spPr>
          <a:xfrm rot="16200000" flipV="1">
            <a:off x="4975764" y="2516175"/>
            <a:ext cx="4487476" cy="1557371"/>
          </a:xfrm>
          <a:prstGeom prst="uturnArrow">
            <a:avLst>
              <a:gd name="adj1" fmla="val 1891"/>
              <a:gd name="adj2" fmla="val 16345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E7600-8806-A206-725B-3FE20B1A6A8C}"/>
              </a:ext>
            </a:extLst>
          </p:cNvPr>
          <p:cNvSpPr/>
          <p:nvPr/>
        </p:nvSpPr>
        <p:spPr>
          <a:xfrm>
            <a:off x="5756977" y="5383993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delay 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8A791-2C5E-83B9-D8E2-3315D4C4C85B}"/>
              </a:ext>
            </a:extLst>
          </p:cNvPr>
          <p:cNvSpPr txBox="1"/>
          <p:nvPr/>
        </p:nvSpPr>
        <p:spPr>
          <a:xfrm>
            <a:off x="3459413" y="4854720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EAB3C-3F5B-81E3-435E-1EC70818BD40}"/>
              </a:ext>
            </a:extLst>
          </p:cNvPr>
          <p:cNvSpPr txBox="1"/>
          <p:nvPr/>
        </p:nvSpPr>
        <p:spPr>
          <a:xfrm>
            <a:off x="6859172" y="4832283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07685-EAA3-9962-2CFC-734F7E762321}"/>
              </a:ext>
            </a:extLst>
          </p:cNvPr>
          <p:cNvCxnSpPr>
            <a:cxnSpLocks/>
          </p:cNvCxnSpPr>
          <p:nvPr/>
        </p:nvCxnSpPr>
        <p:spPr>
          <a:xfrm>
            <a:off x="6604558" y="4754080"/>
            <a:ext cx="74753" cy="6382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8250CFD-274A-74BA-4374-A3E6363740A6}"/>
              </a:ext>
            </a:extLst>
          </p:cNvPr>
          <p:cNvSpPr/>
          <p:nvPr/>
        </p:nvSpPr>
        <p:spPr>
          <a:xfrm>
            <a:off x="8986754" y="1455879"/>
            <a:ext cx="2910722" cy="256067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RX ISR: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in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previous pattern and associated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pattern and state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delay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9CE4B-ED10-ED12-5445-A54DF4A02E07}"/>
              </a:ext>
            </a:extLst>
          </p:cNvPr>
          <p:cNvCxnSpPr>
            <a:cxnSpLocks/>
          </p:cNvCxnSpPr>
          <p:nvPr/>
        </p:nvCxnSpPr>
        <p:spPr>
          <a:xfrm flipV="1">
            <a:off x="8498541" y="1137237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615A-39FA-CE5F-EC99-DD08199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64E6CD-FACB-3ECC-867C-0194C8B04BDF}"/>
              </a:ext>
            </a:extLst>
          </p:cNvPr>
          <p:cNvCxnSpPr>
            <a:cxnSpLocks/>
          </p:cNvCxnSpPr>
          <p:nvPr/>
        </p:nvCxnSpPr>
        <p:spPr>
          <a:xfrm>
            <a:off x="3205245" y="1455880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0326DF28-3146-D20C-FEFD-5F0162796FF5}"/>
              </a:ext>
            </a:extLst>
          </p:cNvPr>
          <p:cNvSpPr/>
          <p:nvPr/>
        </p:nvSpPr>
        <p:spPr>
          <a:xfrm>
            <a:off x="294524" y="1304960"/>
            <a:ext cx="2910722" cy="164342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slave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LCD initialization (pins,8-bit mode, </a:t>
            </a:r>
            <a:r>
              <a:rPr lang="en-US" sz="1600"/>
              <a:t>cursor mode)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AE152-6A38-0CBC-B8C2-55ACEB7D56D8}"/>
              </a:ext>
            </a:extLst>
          </p:cNvPr>
          <p:cNvSpPr/>
          <p:nvPr/>
        </p:nvSpPr>
        <p:spPr>
          <a:xfrm>
            <a:off x="4422479" y="1268594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71C6BF-A282-2438-D2B7-9B3BAB8C6E3A}"/>
              </a:ext>
            </a:extLst>
          </p:cNvPr>
          <p:cNvSpPr txBox="1"/>
          <p:nvPr/>
        </p:nvSpPr>
        <p:spPr>
          <a:xfrm>
            <a:off x="3205245" y="241954"/>
            <a:ext cx="7082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– LCD Disp.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A5710-21AA-58F3-860B-A15466AE461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958" y="164316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4AAA987E-98B9-2023-C743-2995A83F1732}"/>
              </a:ext>
            </a:extLst>
          </p:cNvPr>
          <p:cNvSpPr/>
          <p:nvPr/>
        </p:nvSpPr>
        <p:spPr>
          <a:xfrm rot="16200000" flipV="1">
            <a:off x="5712746" y="1017805"/>
            <a:ext cx="882935" cy="1384512"/>
          </a:xfrm>
          <a:prstGeom prst="uturnArrow">
            <a:avLst>
              <a:gd name="adj1" fmla="val 1891"/>
              <a:gd name="adj2" fmla="val 16345"/>
              <a:gd name="adj3" fmla="val 15465"/>
              <a:gd name="adj4" fmla="val 49178"/>
              <a:gd name="adj5" fmla="val 228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D2EBB3B-9C92-D0D8-C4B6-7F7060044B9D}"/>
              </a:ext>
            </a:extLst>
          </p:cNvPr>
          <p:cNvSpPr/>
          <p:nvPr/>
        </p:nvSpPr>
        <p:spPr>
          <a:xfrm>
            <a:off x="8556448" y="1416947"/>
            <a:ext cx="2910722" cy="133766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RX ISR: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all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message to LCD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308F92-DAAD-EA66-AC80-2C3AC48233C4}"/>
              </a:ext>
            </a:extLst>
          </p:cNvPr>
          <p:cNvCxnSpPr>
            <a:cxnSpLocks/>
          </p:cNvCxnSpPr>
          <p:nvPr/>
        </p:nvCxnSpPr>
        <p:spPr>
          <a:xfrm flipV="1">
            <a:off x="7991395" y="1075765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443-C290-AE20-D46A-AC1920BC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D270E244-D6F9-ED5A-41D8-ABF378A45445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Main 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4BE7C-DD4E-B237-7C30-4BA75B52F960}"/>
              </a:ext>
            </a:extLst>
          </p:cNvPr>
          <p:cNvSpPr/>
          <p:nvPr/>
        </p:nvSpPr>
        <p:spPr>
          <a:xfrm>
            <a:off x="936796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C4A69-135A-A7DA-AA66-FA6C3586E1A8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KEYPAD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C6BB67-CDAE-EADF-02EB-FDED203EEA0C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CBD42-E74F-C4DB-6BCD-92F55007378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778B3D-F1F8-05BC-3D50-9C84E42756D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1910587"/>
            <a:ext cx="3" cy="314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AF3A6E-5610-978C-9FDC-6E0749F7E5BB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92AE02-6F7A-982E-D982-B09D513BAD91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8A4DA4-E26C-1A23-CB1C-A996A3621E0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467E-BF75-6075-1AE1-E83B5969497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A56E3-C5C3-151A-EB50-224484489FE7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Slave MSP430s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C17BF6-8675-97AA-DD61-5C9D4837D06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7C6-C89F-7A6D-15EC-E94F0018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61AA3A14-5F98-6E1A-B6D0-EB5EB489DBD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LED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75DF3-DD1C-C36A-12BA-A1021EA90BB1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C9A6A-0ABB-1A3B-8B39-FFD0D33BD293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LED Light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9392F-C8DD-DDBC-D1A5-8DCDDA4A7A95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A841-868C-4416-1573-09C076AC949C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EC347-077C-329D-BF00-7D7D48F8795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E5D5D-5E40-A6A5-7C07-8E0B4837BE3E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E87E4F-8853-7B73-9C7E-56E10B2BF847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369A88-A6AF-F3FA-EFBF-6666D03006C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97AF4-A898-D1D6-A48A-6B7FB948E14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DACB4-761F-A41A-2EC8-12D1B017E729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3C0CD-8EFC-BE10-800A-25245EEFB9DB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A1D8D2-98BA-7CAD-8604-3B8BCA45EFA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2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A689-F9BA-8948-54BB-FD976F6E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0FF52CA3-18F2-E217-93F8-C5D0AF06F00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LCD Display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4763E-5635-36E8-C12C-D30DD981F2A0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C3E54-E3D5-3F3F-E062-D3E49B0A4A67}"/>
              </a:ext>
            </a:extLst>
          </p:cNvPr>
          <p:cNvSpPr/>
          <p:nvPr/>
        </p:nvSpPr>
        <p:spPr>
          <a:xfrm>
            <a:off x="4513212" y="1595126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LCD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1221E-DBD3-F043-3319-847D60CC0211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E54FE-5861-5B89-CF7B-84A8D6D135A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EAE28-7223-FE25-F4D7-0072E0669362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DF260-76AA-6C18-FABA-F48F8053A265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02903"/>
            <a:ext cx="2" cy="315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C9A332-3065-A6A0-F685-18AADF935976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BAFE9F-6ED9-948B-9097-A7F2FADFFBB9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183AF-29DA-906B-8F69-AE91BF575373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567B2-85E9-59CB-92F7-467B044FEBD5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D285F-F0BD-C9E2-18C6-8C49ADC80354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8938E-686A-1371-FFD2-B5B7953391F6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398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David Jensen</cp:lastModifiedBy>
  <cp:revision>65</cp:revision>
  <dcterms:created xsi:type="dcterms:W3CDTF">2024-10-14T06:07:10Z</dcterms:created>
  <dcterms:modified xsi:type="dcterms:W3CDTF">2025-03-27T15:51:20Z</dcterms:modified>
</cp:coreProperties>
</file>