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2" r:id="rId4"/>
    <p:sldId id="263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A796"/>
    <a:srgbClr val="1B8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88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F876-781E-2164-1FBC-CE09469D6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3D4C2-19BA-DA73-837D-AA9256D3A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48E64-CFA0-1411-7197-C35E5883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E7E04-AE3F-A835-4550-7853A159D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9E8B1-568A-D233-2FE2-C76F079A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0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F5E5A-B538-EF5F-C430-3A93E7D4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1A502-A8BE-D7AD-1C7E-7C5ACE0A0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B9E9E-C262-B797-623F-34D00106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A1BDA-E358-3653-FDB6-224C5CFD7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89A86-0D3B-2A7B-B4E4-46F4E5CF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0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1FF98-8BF1-7FA4-49AC-11DD16A02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AA884-5313-23B4-4A71-17D04C09D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A07AC-7F7F-6937-6D11-190EE491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6155D-AF0B-FC65-3F29-1F2A1E03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4B5F8-9110-0733-BFAF-C18C20DC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3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087C-74C1-08CB-B499-27642C96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4834D-CE0F-A500-0D8F-222F8320D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47BA7-329A-15CA-A9C5-7209D0E6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1B28A-5FC4-3C3F-0EC7-7657547D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BC1ED-A5D1-5246-F1F2-B220E280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0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D6C3B-715E-3436-EFAE-99D9AECE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3B9E2-B48C-748F-6F0A-F4C6D23A9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682B-5204-F46D-3ECA-3EA9328E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1C096-A6E2-1291-3EF9-78D2A844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0F506-9CBA-4FB9-A86A-E97B4DBC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3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1217-C8BB-44AC-DC84-2087E9E4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1CDDE-4BD3-6F72-8FB2-3D57276C8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0CC7F-23C4-47AA-192E-D4CBF697A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010FF-D864-FF3C-4CB5-BD123DD5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DFC14-1502-98EA-8F7A-325A016E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47BA1-3C84-5B80-9800-2518956D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3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FE50-0B02-7BE4-853B-E51EC6319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EFBA1-78A8-611E-BE9F-0A80C552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80FD2-F04F-9E10-8D8B-89F624F22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40CB9-3756-6031-2A16-4E8C250B5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69E66E-B63D-9E50-1DD4-86394F428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1B8B1A-F5B7-D5AD-6CC0-B214E7CE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86FC2-27DE-572A-8BA3-D3102861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CA714D-CB4E-0E25-1E26-55477A03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A9CF-FA9B-2B6F-E221-AC6DCE25E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7C660-2783-E0D0-7B7D-7D6667F7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ABC93-BC25-E59C-3B66-9EB86EB4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B646A-7778-6DB2-E83C-D796A79A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9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9B0039-D45A-A1BF-86D6-EF16C021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EFE22-68BB-E972-A200-346E4096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CBB75-C2B3-A23F-1160-57A157ED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4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0BC6-C766-DFAA-401E-3304314C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1210D-9E61-A0B9-81EC-A7B7D2062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CE1F6-DED8-D9CB-BB49-2B5B98014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7972D-800D-2148-10BF-0C014837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AD6BD-7454-6B49-F258-E026348EC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A3FBC-D3EE-1FB4-D8A3-B7418007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9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8710-02BE-D983-B6AB-7565D431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8182-214D-DFF2-54F6-B78B53550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16675-3412-E473-F310-714FE4CB9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0D67E-10CE-7338-6319-BBE22F6FD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BB4C4-B185-A6F4-41F6-5E6A48B1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3C1CC-2F33-F59B-C984-E28C110E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4733D-F015-B3C4-3AEE-FCE03D196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3F3E9-2C68-3B34-BC48-918B2C2B2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2EF3D-371B-02D4-E2F6-F37767ED4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859641-87B3-4D4C-932C-222F1A0ADC6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E89FB-BFEF-27B8-B773-372C78FAB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8CBEA-57E5-190B-2003-0C1AFBA7D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0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09228-9004-F11F-9792-440616373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BD117F-BDFD-4C1A-08C8-F193F2576CF3}"/>
              </a:ext>
            </a:extLst>
          </p:cNvPr>
          <p:cNvSpPr txBox="1"/>
          <p:nvPr/>
        </p:nvSpPr>
        <p:spPr>
          <a:xfrm>
            <a:off x="3119178" y="268098"/>
            <a:ext cx="4900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Project 3 Pin Diagram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A6A7FF-8FDC-0B96-7D50-602C1CF3CF52}"/>
              </a:ext>
            </a:extLst>
          </p:cNvPr>
          <p:cNvSpPr/>
          <p:nvPr/>
        </p:nvSpPr>
        <p:spPr>
          <a:xfrm>
            <a:off x="3519207" y="2137694"/>
            <a:ext cx="2340591" cy="38997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MSP430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4B74779-662D-3D61-8867-970A0ECA32B8}"/>
              </a:ext>
            </a:extLst>
          </p:cNvPr>
          <p:cNvSpPr/>
          <p:nvPr/>
        </p:nvSpPr>
        <p:spPr>
          <a:xfrm>
            <a:off x="6848242" y="2504389"/>
            <a:ext cx="2469273" cy="199821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Keypad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9E4327C-5A87-854C-DFD6-C060F9D52E99}"/>
              </a:ext>
            </a:extLst>
          </p:cNvPr>
          <p:cNvSpPr txBox="1"/>
          <p:nvPr/>
        </p:nvSpPr>
        <p:spPr>
          <a:xfrm>
            <a:off x="6848432" y="276898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4869363-D1BC-4619-46C6-03C365017A6B}"/>
              </a:ext>
            </a:extLst>
          </p:cNvPr>
          <p:cNvSpPr txBox="1"/>
          <p:nvPr/>
        </p:nvSpPr>
        <p:spPr>
          <a:xfrm>
            <a:off x="6848432" y="2999577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1B04719-0B2F-F439-2E5D-72CBB35E1854}"/>
              </a:ext>
            </a:extLst>
          </p:cNvPr>
          <p:cNvSpPr txBox="1"/>
          <p:nvPr/>
        </p:nvSpPr>
        <p:spPr>
          <a:xfrm>
            <a:off x="6848432" y="322441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55718E9-F139-C049-E994-CE201C778A1E}"/>
              </a:ext>
            </a:extLst>
          </p:cNvPr>
          <p:cNvSpPr txBox="1"/>
          <p:nvPr/>
        </p:nvSpPr>
        <p:spPr>
          <a:xfrm>
            <a:off x="6848432" y="345329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7080CF7-B21F-644D-E614-E22D4AA3E52A}"/>
              </a:ext>
            </a:extLst>
          </p:cNvPr>
          <p:cNvCxnSpPr>
            <a:cxnSpLocks/>
          </p:cNvCxnSpPr>
          <p:nvPr/>
        </p:nvCxnSpPr>
        <p:spPr>
          <a:xfrm>
            <a:off x="5708223" y="3658711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B1A66FA-E3DB-2350-AB6C-E3D50AC7E437}"/>
              </a:ext>
            </a:extLst>
          </p:cNvPr>
          <p:cNvCxnSpPr>
            <a:cxnSpLocks/>
          </p:cNvCxnSpPr>
          <p:nvPr/>
        </p:nvCxnSpPr>
        <p:spPr>
          <a:xfrm>
            <a:off x="5708223" y="3425888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C92D711-CD28-270B-E66E-5B08906E42A2}"/>
              </a:ext>
            </a:extLst>
          </p:cNvPr>
          <p:cNvCxnSpPr>
            <a:cxnSpLocks/>
          </p:cNvCxnSpPr>
          <p:nvPr/>
        </p:nvCxnSpPr>
        <p:spPr>
          <a:xfrm>
            <a:off x="5708223" y="3191288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B61961D-06C8-7A5D-0D0D-C6357EBF8635}"/>
              </a:ext>
            </a:extLst>
          </p:cNvPr>
          <p:cNvCxnSpPr>
            <a:cxnSpLocks/>
          </p:cNvCxnSpPr>
          <p:nvPr/>
        </p:nvCxnSpPr>
        <p:spPr>
          <a:xfrm>
            <a:off x="5708223" y="2972170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912AFBB-A34C-4E5B-2469-3168DCA0D309}"/>
              </a:ext>
            </a:extLst>
          </p:cNvPr>
          <p:cNvSpPr txBox="1"/>
          <p:nvPr/>
        </p:nvSpPr>
        <p:spPr>
          <a:xfrm>
            <a:off x="5128971" y="278527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P5.3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017046-2A20-CCE6-4FBE-286C8130A198}"/>
              </a:ext>
            </a:extLst>
          </p:cNvPr>
          <p:cNvSpPr txBox="1"/>
          <p:nvPr/>
        </p:nvSpPr>
        <p:spPr>
          <a:xfrm>
            <a:off x="5128677" y="301079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P5.1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5E38F87-F1CB-1D9D-21D7-99B7865F4B6C}"/>
              </a:ext>
            </a:extLst>
          </p:cNvPr>
          <p:cNvSpPr txBox="1"/>
          <p:nvPr/>
        </p:nvSpPr>
        <p:spPr>
          <a:xfrm>
            <a:off x="5127303" y="324843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P5.0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F269A7F-A26A-E1F7-A369-FFA5B37438BF}"/>
              </a:ext>
            </a:extLst>
          </p:cNvPr>
          <p:cNvSpPr txBox="1"/>
          <p:nvPr/>
        </p:nvSpPr>
        <p:spPr>
          <a:xfrm>
            <a:off x="5122305" y="347404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P5.4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9F8565-8627-AC4E-402B-F47E1163A455}"/>
              </a:ext>
            </a:extLst>
          </p:cNvPr>
          <p:cNvSpPr txBox="1"/>
          <p:nvPr/>
        </p:nvSpPr>
        <p:spPr>
          <a:xfrm>
            <a:off x="4334611" y="567871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GND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A0A9CA5C-569A-169D-F3D2-037279771C1A}"/>
              </a:ext>
            </a:extLst>
          </p:cNvPr>
          <p:cNvCxnSpPr>
            <a:cxnSpLocks/>
          </p:cNvCxnSpPr>
          <p:nvPr/>
        </p:nvCxnSpPr>
        <p:spPr>
          <a:xfrm flipV="1">
            <a:off x="4674608" y="5984017"/>
            <a:ext cx="0" cy="3218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0F7BE4AA-4ABB-FC67-4002-49109FBE3B7E}"/>
              </a:ext>
            </a:extLst>
          </p:cNvPr>
          <p:cNvCxnSpPr>
            <a:cxnSpLocks/>
          </p:cNvCxnSpPr>
          <p:nvPr/>
        </p:nvCxnSpPr>
        <p:spPr>
          <a:xfrm>
            <a:off x="4525505" y="6305902"/>
            <a:ext cx="280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B329E74-F893-1861-955D-D26C6F4C3C2F}"/>
              </a:ext>
            </a:extLst>
          </p:cNvPr>
          <p:cNvCxnSpPr>
            <a:cxnSpLocks/>
          </p:cNvCxnSpPr>
          <p:nvPr/>
        </p:nvCxnSpPr>
        <p:spPr>
          <a:xfrm>
            <a:off x="4611868" y="6405293"/>
            <a:ext cx="119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548B0BB5-4742-0C4F-8B9F-9F17281FF017}"/>
              </a:ext>
            </a:extLst>
          </p:cNvPr>
          <p:cNvSpPr txBox="1"/>
          <p:nvPr/>
        </p:nvSpPr>
        <p:spPr>
          <a:xfrm>
            <a:off x="4333129" y="2174216"/>
            <a:ext cx="64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VCC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5081D98-556A-E109-E73C-52778A99688D}"/>
              </a:ext>
            </a:extLst>
          </p:cNvPr>
          <p:cNvCxnSpPr>
            <a:cxnSpLocks/>
          </p:cNvCxnSpPr>
          <p:nvPr/>
        </p:nvCxnSpPr>
        <p:spPr>
          <a:xfrm flipV="1">
            <a:off x="4674608" y="1772326"/>
            <a:ext cx="0" cy="4466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D9EAA99B-DB5A-A4F6-F3C1-94AD0AC34FAB}"/>
              </a:ext>
            </a:extLst>
          </p:cNvPr>
          <p:cNvSpPr txBox="1"/>
          <p:nvPr/>
        </p:nvSpPr>
        <p:spPr>
          <a:xfrm>
            <a:off x="4457978" y="146717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5V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FE3790F-88B3-6803-0EEB-7402A6400A3E}"/>
              </a:ext>
            </a:extLst>
          </p:cNvPr>
          <p:cNvCxnSpPr>
            <a:cxnSpLocks/>
          </p:cNvCxnSpPr>
          <p:nvPr/>
        </p:nvCxnSpPr>
        <p:spPr>
          <a:xfrm flipH="1" flipV="1">
            <a:off x="4683619" y="1791071"/>
            <a:ext cx="114300" cy="155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E105670A-0F24-8D4F-09B2-CA73A4C12ED0}"/>
              </a:ext>
            </a:extLst>
          </p:cNvPr>
          <p:cNvCxnSpPr>
            <a:cxnSpLocks/>
          </p:cNvCxnSpPr>
          <p:nvPr/>
        </p:nvCxnSpPr>
        <p:spPr>
          <a:xfrm flipV="1">
            <a:off x="4554593" y="1791071"/>
            <a:ext cx="111005" cy="155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718DE155-B766-0905-4D38-9F87A7B4120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>
            <a:off x="6028248" y="4621101"/>
            <a:ext cx="564627" cy="63768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02B438-23A9-3AEF-7D8D-BA47DB8BA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363" y="4922507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EBC84E-4C72-E1FC-582C-2B351E53E06E}"/>
              </a:ext>
            </a:extLst>
          </p:cNvPr>
          <p:cNvCxnSpPr>
            <a:cxnSpLocks/>
          </p:cNvCxnSpPr>
          <p:nvPr/>
        </p:nvCxnSpPr>
        <p:spPr>
          <a:xfrm flipV="1">
            <a:off x="7132995" y="5067304"/>
            <a:ext cx="0" cy="8541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F481433-A0A9-1597-354F-F95BE3D41E11}"/>
              </a:ext>
            </a:extLst>
          </p:cNvPr>
          <p:cNvCxnSpPr>
            <a:cxnSpLocks/>
          </p:cNvCxnSpPr>
          <p:nvPr/>
        </p:nvCxnSpPr>
        <p:spPr>
          <a:xfrm>
            <a:off x="6983892" y="5921468"/>
            <a:ext cx="280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4614819-D04F-A8F8-CA55-ACD64D80FD29}"/>
              </a:ext>
            </a:extLst>
          </p:cNvPr>
          <p:cNvCxnSpPr>
            <a:cxnSpLocks/>
          </p:cNvCxnSpPr>
          <p:nvPr/>
        </p:nvCxnSpPr>
        <p:spPr>
          <a:xfrm>
            <a:off x="7070255" y="6020859"/>
            <a:ext cx="119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C96A393-A1AD-33D3-7F84-004D26540675}"/>
              </a:ext>
            </a:extLst>
          </p:cNvPr>
          <p:cNvSpPr txBox="1"/>
          <p:nvPr/>
        </p:nvSpPr>
        <p:spPr>
          <a:xfrm>
            <a:off x="7168867" y="4897314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Led 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AE31807-6629-C35D-ED5E-605436967EAE}"/>
              </a:ext>
            </a:extLst>
          </p:cNvPr>
          <p:cNvCxnSpPr>
            <a:cxnSpLocks/>
          </p:cNvCxnSpPr>
          <p:nvPr/>
        </p:nvCxnSpPr>
        <p:spPr>
          <a:xfrm>
            <a:off x="5768596" y="5067304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52E6B8F-DFD6-CBBD-A4AF-DC07C00ED7AB}"/>
              </a:ext>
            </a:extLst>
          </p:cNvPr>
          <p:cNvSpPr txBox="1"/>
          <p:nvPr/>
        </p:nvSpPr>
        <p:spPr>
          <a:xfrm>
            <a:off x="5189952" y="487555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450EE-63AC-891C-EC6C-598EEABDF11F}"/>
              </a:ext>
            </a:extLst>
          </p:cNvPr>
          <p:cNvSpPr txBox="1"/>
          <p:nvPr/>
        </p:nvSpPr>
        <p:spPr>
          <a:xfrm>
            <a:off x="6853351" y="254382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D5A7A3-49F4-8A64-99F7-9174873C3510}"/>
              </a:ext>
            </a:extLst>
          </p:cNvPr>
          <p:cNvCxnSpPr>
            <a:cxnSpLocks/>
          </p:cNvCxnSpPr>
          <p:nvPr/>
        </p:nvCxnSpPr>
        <p:spPr>
          <a:xfrm>
            <a:off x="5713142" y="2747011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18E7A61-AC87-BB39-5381-44771DA2309F}"/>
              </a:ext>
            </a:extLst>
          </p:cNvPr>
          <p:cNvSpPr txBox="1"/>
          <p:nvPr/>
        </p:nvSpPr>
        <p:spPr>
          <a:xfrm>
            <a:off x="5133890" y="256011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312C3D-25E7-89D5-69C3-DA6E1B14D968}"/>
              </a:ext>
            </a:extLst>
          </p:cNvPr>
          <p:cNvSpPr txBox="1"/>
          <p:nvPr/>
        </p:nvSpPr>
        <p:spPr>
          <a:xfrm>
            <a:off x="6841551" y="368239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C467019-6901-74DA-8F64-5034ADED2BA9}"/>
              </a:ext>
            </a:extLst>
          </p:cNvPr>
          <p:cNvCxnSpPr>
            <a:cxnSpLocks/>
          </p:cNvCxnSpPr>
          <p:nvPr/>
        </p:nvCxnSpPr>
        <p:spPr>
          <a:xfrm>
            <a:off x="5701342" y="3885583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0037B81-ACD2-060A-6B23-9E22150FF333}"/>
              </a:ext>
            </a:extLst>
          </p:cNvPr>
          <p:cNvSpPr txBox="1"/>
          <p:nvPr/>
        </p:nvSpPr>
        <p:spPr>
          <a:xfrm>
            <a:off x="5122090" y="369868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D87C18-88A9-821B-AFA4-37D3249BD3C0}"/>
              </a:ext>
            </a:extLst>
          </p:cNvPr>
          <p:cNvSpPr txBox="1"/>
          <p:nvPr/>
        </p:nvSpPr>
        <p:spPr>
          <a:xfrm>
            <a:off x="6840571" y="389968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4DAA31-880F-D820-D6D6-01F2F1147A2D}"/>
              </a:ext>
            </a:extLst>
          </p:cNvPr>
          <p:cNvCxnSpPr>
            <a:cxnSpLocks/>
          </p:cNvCxnSpPr>
          <p:nvPr/>
        </p:nvCxnSpPr>
        <p:spPr>
          <a:xfrm>
            <a:off x="5700362" y="4102877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0267105-EB47-4786-CF8C-150460CCA53F}"/>
              </a:ext>
            </a:extLst>
          </p:cNvPr>
          <p:cNvSpPr txBox="1"/>
          <p:nvPr/>
        </p:nvSpPr>
        <p:spPr>
          <a:xfrm>
            <a:off x="5121110" y="391597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P3.5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C58786-8108-EEFD-7765-835D639BF264}"/>
              </a:ext>
            </a:extLst>
          </p:cNvPr>
          <p:cNvSpPr txBox="1"/>
          <p:nvPr/>
        </p:nvSpPr>
        <p:spPr>
          <a:xfrm>
            <a:off x="6839591" y="411698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R4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4880604-AC27-3706-328B-52871D67F4D5}"/>
              </a:ext>
            </a:extLst>
          </p:cNvPr>
          <p:cNvCxnSpPr>
            <a:cxnSpLocks/>
          </p:cNvCxnSpPr>
          <p:nvPr/>
        </p:nvCxnSpPr>
        <p:spPr>
          <a:xfrm>
            <a:off x="5699382" y="4320171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A2CC55B-A604-A2CE-1AFF-1F328D34C50D}"/>
              </a:ext>
            </a:extLst>
          </p:cNvPr>
          <p:cNvSpPr txBox="1"/>
          <p:nvPr/>
        </p:nvSpPr>
        <p:spPr>
          <a:xfrm>
            <a:off x="5120130" y="413327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P3.1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8A3BD672-AA16-90B4-A485-F1D8B0DCB21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2979603" y="3839479"/>
            <a:ext cx="339589" cy="369332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63CE2E1-7CE1-3AE8-4889-34082B970725}"/>
              </a:ext>
            </a:extLst>
          </p:cNvPr>
          <p:cNvSpPr txBox="1"/>
          <p:nvPr/>
        </p:nvSpPr>
        <p:spPr>
          <a:xfrm>
            <a:off x="3535083" y="414724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E5A6346-CF17-AEB7-4230-EDC82801251E}"/>
              </a:ext>
            </a:extLst>
          </p:cNvPr>
          <p:cNvSpPr txBox="1"/>
          <p:nvPr/>
        </p:nvSpPr>
        <p:spPr>
          <a:xfrm>
            <a:off x="3534789" y="437277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E7BE731-07EC-7A6C-4DE4-A69522166B7E}"/>
              </a:ext>
            </a:extLst>
          </p:cNvPr>
          <p:cNvSpPr txBox="1"/>
          <p:nvPr/>
        </p:nvSpPr>
        <p:spPr>
          <a:xfrm>
            <a:off x="3533415" y="461041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83D61CE-3870-20F3-523E-000202DDFA5F}"/>
              </a:ext>
            </a:extLst>
          </p:cNvPr>
          <p:cNvSpPr txBox="1"/>
          <p:nvPr/>
        </p:nvSpPr>
        <p:spPr>
          <a:xfrm>
            <a:off x="3528417" y="483602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607DDD0-22E2-2BE7-39D9-3B9663F34205}"/>
              </a:ext>
            </a:extLst>
          </p:cNvPr>
          <p:cNvSpPr txBox="1"/>
          <p:nvPr/>
        </p:nvSpPr>
        <p:spPr>
          <a:xfrm>
            <a:off x="3540002" y="391619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C46E518-E1BF-AD35-EA88-ECCD408E318B}"/>
              </a:ext>
            </a:extLst>
          </p:cNvPr>
          <p:cNvSpPr txBox="1"/>
          <p:nvPr/>
        </p:nvSpPr>
        <p:spPr>
          <a:xfrm>
            <a:off x="3528202" y="506066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P6.5</a:t>
            </a:r>
          </a:p>
        </p:txBody>
      </p:sp>
      <p:pic>
        <p:nvPicPr>
          <p:cNvPr id="122" name="Picture 4">
            <a:extLst>
              <a:ext uri="{FF2B5EF4-FFF2-40B4-BE49-F238E27FC236}">
                <a16:creationId xmlns:a16="http://schemas.microsoft.com/office/drawing/2014/main" id="{AE578B82-C184-E7C7-018B-8D4DA76E7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864" y="3957768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9F7D47C-AB75-EF35-2707-1EB43C24BF3E}"/>
              </a:ext>
            </a:extLst>
          </p:cNvPr>
          <p:cNvCxnSpPr>
            <a:cxnSpLocks/>
          </p:cNvCxnSpPr>
          <p:nvPr/>
        </p:nvCxnSpPr>
        <p:spPr>
          <a:xfrm>
            <a:off x="3319192" y="4102644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7" name="Picture 126">
            <a:extLst>
              <a:ext uri="{FF2B5EF4-FFF2-40B4-BE49-F238E27FC236}">
                <a16:creationId xmlns:a16="http://schemas.microsoft.com/office/drawing/2014/main" id="{4935B89C-48FF-F9AF-DC0D-33B6BC323D3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2978621" y="4062667"/>
            <a:ext cx="339589" cy="369332"/>
          </a:xfrm>
          <a:prstGeom prst="rect">
            <a:avLst/>
          </a:prstGeom>
        </p:spPr>
      </p:pic>
      <p:pic>
        <p:nvPicPr>
          <p:cNvPr id="132" name="Picture 4">
            <a:extLst>
              <a:ext uri="{FF2B5EF4-FFF2-40B4-BE49-F238E27FC236}">
                <a16:creationId xmlns:a16="http://schemas.microsoft.com/office/drawing/2014/main" id="{8AD01509-CBCE-48A7-CC94-647122DB1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882" y="4180956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64777E3-A74D-D94F-AAA2-867EA820A944}"/>
              </a:ext>
            </a:extLst>
          </p:cNvPr>
          <p:cNvCxnSpPr>
            <a:cxnSpLocks/>
          </p:cNvCxnSpPr>
          <p:nvPr/>
        </p:nvCxnSpPr>
        <p:spPr>
          <a:xfrm>
            <a:off x="3318210" y="4325832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3" name="Picture 142">
            <a:extLst>
              <a:ext uri="{FF2B5EF4-FFF2-40B4-BE49-F238E27FC236}">
                <a16:creationId xmlns:a16="http://schemas.microsoft.com/office/drawing/2014/main" id="{F079838A-4174-5CB2-A16F-D1EAFAEAD9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2977639" y="4285855"/>
            <a:ext cx="339589" cy="369332"/>
          </a:xfrm>
          <a:prstGeom prst="rect">
            <a:avLst/>
          </a:prstGeom>
        </p:spPr>
      </p:pic>
      <p:pic>
        <p:nvPicPr>
          <p:cNvPr id="150" name="Picture 4">
            <a:extLst>
              <a:ext uri="{FF2B5EF4-FFF2-40B4-BE49-F238E27FC236}">
                <a16:creationId xmlns:a16="http://schemas.microsoft.com/office/drawing/2014/main" id="{CB623A85-1E40-EC74-7C4E-16FA968F3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900" y="4404144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0E78921-8BB4-6586-46F5-EE996F01699B}"/>
              </a:ext>
            </a:extLst>
          </p:cNvPr>
          <p:cNvCxnSpPr>
            <a:cxnSpLocks/>
          </p:cNvCxnSpPr>
          <p:nvPr/>
        </p:nvCxnSpPr>
        <p:spPr>
          <a:xfrm>
            <a:off x="3317228" y="4549020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2" name="Picture 151">
            <a:extLst>
              <a:ext uri="{FF2B5EF4-FFF2-40B4-BE49-F238E27FC236}">
                <a16:creationId xmlns:a16="http://schemas.microsoft.com/office/drawing/2014/main" id="{C0687686-C640-1A17-FD83-625F50755F5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2976657" y="4509043"/>
            <a:ext cx="339589" cy="369332"/>
          </a:xfrm>
          <a:prstGeom prst="rect">
            <a:avLst/>
          </a:prstGeom>
        </p:spPr>
      </p:pic>
      <p:pic>
        <p:nvPicPr>
          <p:cNvPr id="153" name="Picture 4">
            <a:extLst>
              <a:ext uri="{FF2B5EF4-FFF2-40B4-BE49-F238E27FC236}">
                <a16:creationId xmlns:a16="http://schemas.microsoft.com/office/drawing/2014/main" id="{3B7834BD-4C79-BE0C-5A87-4294B3C2F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18" y="4627332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1A43E890-6E6B-85BD-6805-6477CC02FD55}"/>
              </a:ext>
            </a:extLst>
          </p:cNvPr>
          <p:cNvCxnSpPr>
            <a:cxnSpLocks/>
          </p:cNvCxnSpPr>
          <p:nvPr/>
        </p:nvCxnSpPr>
        <p:spPr>
          <a:xfrm>
            <a:off x="3316246" y="4772208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0" name="Picture 159">
            <a:extLst>
              <a:ext uri="{FF2B5EF4-FFF2-40B4-BE49-F238E27FC236}">
                <a16:creationId xmlns:a16="http://schemas.microsoft.com/office/drawing/2014/main" id="{2BE66068-ECC2-3CEA-3068-3FC45F8B201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2975675" y="4732231"/>
            <a:ext cx="339589" cy="369332"/>
          </a:xfrm>
          <a:prstGeom prst="rect">
            <a:avLst/>
          </a:prstGeom>
        </p:spPr>
      </p:pic>
      <p:pic>
        <p:nvPicPr>
          <p:cNvPr id="161" name="Picture 4">
            <a:extLst>
              <a:ext uri="{FF2B5EF4-FFF2-40B4-BE49-F238E27FC236}">
                <a16:creationId xmlns:a16="http://schemas.microsoft.com/office/drawing/2014/main" id="{1266EDD8-A7C8-1B2E-A5EB-9EDEC8413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936" y="4850520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ED1ECA9-0E75-14AA-4D3D-F2490799BF21}"/>
              </a:ext>
            </a:extLst>
          </p:cNvPr>
          <p:cNvCxnSpPr>
            <a:cxnSpLocks/>
          </p:cNvCxnSpPr>
          <p:nvPr/>
        </p:nvCxnSpPr>
        <p:spPr>
          <a:xfrm>
            <a:off x="3315264" y="4995396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3" name="Picture 162">
            <a:extLst>
              <a:ext uri="{FF2B5EF4-FFF2-40B4-BE49-F238E27FC236}">
                <a16:creationId xmlns:a16="http://schemas.microsoft.com/office/drawing/2014/main" id="{FCF23327-EA08-565B-1A2C-0293FF7F47D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2974693" y="4955419"/>
            <a:ext cx="339589" cy="369332"/>
          </a:xfrm>
          <a:prstGeom prst="rect">
            <a:avLst/>
          </a:prstGeom>
        </p:spPr>
      </p:pic>
      <p:pic>
        <p:nvPicPr>
          <p:cNvPr id="164" name="Picture 4">
            <a:extLst>
              <a:ext uri="{FF2B5EF4-FFF2-40B4-BE49-F238E27FC236}">
                <a16:creationId xmlns:a16="http://schemas.microsoft.com/office/drawing/2014/main" id="{B9813A80-4887-8D34-2E1F-E0E4181D2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954" y="5073708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1BAFD11-B058-AC73-7915-661D9CD59BB5}"/>
              </a:ext>
            </a:extLst>
          </p:cNvPr>
          <p:cNvCxnSpPr>
            <a:cxnSpLocks/>
          </p:cNvCxnSpPr>
          <p:nvPr/>
        </p:nvCxnSpPr>
        <p:spPr>
          <a:xfrm>
            <a:off x="3314282" y="5218584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A8BB0FF-9C9B-A1FD-0554-1230F239305F}"/>
              </a:ext>
            </a:extLst>
          </p:cNvPr>
          <p:cNvCxnSpPr>
            <a:cxnSpLocks/>
          </p:cNvCxnSpPr>
          <p:nvPr/>
        </p:nvCxnSpPr>
        <p:spPr>
          <a:xfrm flipH="1" flipV="1">
            <a:off x="2372100" y="4069855"/>
            <a:ext cx="9376" cy="190467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E672D7EF-EF4B-8672-AFFC-3582887E0CEE}"/>
              </a:ext>
            </a:extLst>
          </p:cNvPr>
          <p:cNvCxnSpPr>
            <a:cxnSpLocks/>
          </p:cNvCxnSpPr>
          <p:nvPr/>
        </p:nvCxnSpPr>
        <p:spPr>
          <a:xfrm>
            <a:off x="2232373" y="5974531"/>
            <a:ext cx="280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51DAAF03-88DA-9111-A25A-FB93864C72F7}"/>
              </a:ext>
            </a:extLst>
          </p:cNvPr>
          <p:cNvCxnSpPr>
            <a:cxnSpLocks/>
          </p:cNvCxnSpPr>
          <p:nvPr/>
        </p:nvCxnSpPr>
        <p:spPr>
          <a:xfrm>
            <a:off x="2318736" y="6073922"/>
            <a:ext cx="119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0" name="Picture 179">
            <a:extLst>
              <a:ext uri="{FF2B5EF4-FFF2-40B4-BE49-F238E27FC236}">
                <a16:creationId xmlns:a16="http://schemas.microsoft.com/office/drawing/2014/main" id="{4C7E04D0-6D66-8E5B-5C31-FBEA82E0AD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>
            <a:off x="2457573" y="2423946"/>
            <a:ext cx="368677" cy="369332"/>
          </a:xfrm>
          <a:prstGeom prst="rect">
            <a:avLst/>
          </a:prstGeom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A0A2619C-49AF-7F3B-3AEA-E35674B7F6A8}"/>
              </a:ext>
            </a:extLst>
          </p:cNvPr>
          <p:cNvSpPr txBox="1"/>
          <p:nvPr/>
        </p:nvSpPr>
        <p:spPr>
          <a:xfrm>
            <a:off x="3556558" y="24891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P1.5</a:t>
            </a:r>
          </a:p>
        </p:txBody>
      </p:sp>
      <p:pic>
        <p:nvPicPr>
          <p:cNvPr id="183" name="Picture 4">
            <a:extLst>
              <a:ext uri="{FF2B5EF4-FFF2-40B4-BE49-F238E27FC236}">
                <a16:creationId xmlns:a16="http://schemas.microsoft.com/office/drawing/2014/main" id="{86F68755-4A90-25F2-CC7D-E56033F2A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998" y="2538570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CB8FC1C-527C-0437-A949-29DDB25566B5}"/>
              </a:ext>
            </a:extLst>
          </p:cNvPr>
          <p:cNvCxnSpPr>
            <a:cxnSpLocks/>
          </p:cNvCxnSpPr>
          <p:nvPr/>
        </p:nvCxnSpPr>
        <p:spPr>
          <a:xfrm>
            <a:off x="3331785" y="2680279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1" name="Picture 190">
            <a:extLst>
              <a:ext uri="{FF2B5EF4-FFF2-40B4-BE49-F238E27FC236}">
                <a16:creationId xmlns:a16="http://schemas.microsoft.com/office/drawing/2014/main" id="{C9F00168-7624-EA3C-0B77-E4E6DF80116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>
            <a:off x="2468390" y="2688431"/>
            <a:ext cx="368677" cy="369332"/>
          </a:xfrm>
          <a:prstGeom prst="rect">
            <a:avLst/>
          </a:prstGeom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2D8B82FD-B730-4FF5-1CCA-F944FF0308C4}"/>
              </a:ext>
            </a:extLst>
          </p:cNvPr>
          <p:cNvSpPr txBox="1"/>
          <p:nvPr/>
        </p:nvSpPr>
        <p:spPr>
          <a:xfrm>
            <a:off x="3567375" y="275363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P1.6</a:t>
            </a:r>
          </a:p>
        </p:txBody>
      </p:sp>
      <p:pic>
        <p:nvPicPr>
          <p:cNvPr id="1025" name="Picture 4">
            <a:extLst>
              <a:ext uri="{FF2B5EF4-FFF2-40B4-BE49-F238E27FC236}">
                <a16:creationId xmlns:a16="http://schemas.microsoft.com/office/drawing/2014/main" id="{57FF38B3-228C-B81D-B61A-EA239C854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815" y="2803055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B07F8D8F-E462-952F-A494-539DB182C8E1}"/>
              </a:ext>
            </a:extLst>
          </p:cNvPr>
          <p:cNvCxnSpPr>
            <a:cxnSpLocks/>
          </p:cNvCxnSpPr>
          <p:nvPr/>
        </p:nvCxnSpPr>
        <p:spPr>
          <a:xfrm>
            <a:off x="3342602" y="2944764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9" name="Picture 1028">
            <a:extLst>
              <a:ext uri="{FF2B5EF4-FFF2-40B4-BE49-F238E27FC236}">
                <a16:creationId xmlns:a16="http://schemas.microsoft.com/office/drawing/2014/main" id="{33746920-42B3-5D6A-C37E-83037BDE08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>
            <a:off x="2479207" y="2952916"/>
            <a:ext cx="368677" cy="369332"/>
          </a:xfrm>
          <a:prstGeom prst="rect">
            <a:avLst/>
          </a:prstGeom>
        </p:spPr>
      </p:pic>
      <p:sp>
        <p:nvSpPr>
          <p:cNvPr id="1030" name="TextBox 1029">
            <a:extLst>
              <a:ext uri="{FF2B5EF4-FFF2-40B4-BE49-F238E27FC236}">
                <a16:creationId xmlns:a16="http://schemas.microsoft.com/office/drawing/2014/main" id="{6DF09C74-2B3C-C937-03AC-5E9AE7832BBF}"/>
              </a:ext>
            </a:extLst>
          </p:cNvPr>
          <p:cNvSpPr txBox="1"/>
          <p:nvPr/>
        </p:nvSpPr>
        <p:spPr>
          <a:xfrm>
            <a:off x="3578192" y="301811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P1.7</a:t>
            </a:r>
          </a:p>
        </p:txBody>
      </p:sp>
      <p:pic>
        <p:nvPicPr>
          <p:cNvPr id="1031" name="Picture 4">
            <a:extLst>
              <a:ext uri="{FF2B5EF4-FFF2-40B4-BE49-F238E27FC236}">
                <a16:creationId xmlns:a16="http://schemas.microsoft.com/office/drawing/2014/main" id="{ACA22657-D44B-B473-7123-137280DA3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632" y="3067540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23BEB5E8-3369-C3DE-E4D0-26A4EB64D9CB}"/>
              </a:ext>
            </a:extLst>
          </p:cNvPr>
          <p:cNvCxnSpPr>
            <a:cxnSpLocks/>
          </p:cNvCxnSpPr>
          <p:nvPr/>
        </p:nvCxnSpPr>
        <p:spPr>
          <a:xfrm>
            <a:off x="3353419" y="3209249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A5620C6A-5DE1-7BA9-2D82-D61A17593A43}"/>
              </a:ext>
            </a:extLst>
          </p:cNvPr>
          <p:cNvCxnSpPr>
            <a:cxnSpLocks/>
          </p:cNvCxnSpPr>
          <p:nvPr/>
        </p:nvCxnSpPr>
        <p:spPr>
          <a:xfrm flipV="1">
            <a:off x="2454546" y="2082879"/>
            <a:ext cx="0" cy="11839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8" name="TextBox 1037">
            <a:extLst>
              <a:ext uri="{FF2B5EF4-FFF2-40B4-BE49-F238E27FC236}">
                <a16:creationId xmlns:a16="http://schemas.microsoft.com/office/drawing/2014/main" id="{07074D8B-D5AD-C2DC-8F89-8D36A47B3D29}"/>
              </a:ext>
            </a:extLst>
          </p:cNvPr>
          <p:cNvSpPr txBox="1"/>
          <p:nvPr/>
        </p:nvSpPr>
        <p:spPr>
          <a:xfrm>
            <a:off x="2178925" y="1777725"/>
            <a:ext cx="605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3V3</a:t>
            </a:r>
          </a:p>
        </p:txBody>
      </p: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4EEB6870-EDC5-A567-7C5A-51A174F56154}"/>
              </a:ext>
            </a:extLst>
          </p:cNvPr>
          <p:cNvCxnSpPr>
            <a:cxnSpLocks/>
          </p:cNvCxnSpPr>
          <p:nvPr/>
        </p:nvCxnSpPr>
        <p:spPr>
          <a:xfrm flipH="1" flipV="1">
            <a:off x="2463557" y="2101624"/>
            <a:ext cx="114300" cy="155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E84A13D8-EA2C-0664-6374-42EEA6F9AD48}"/>
              </a:ext>
            </a:extLst>
          </p:cNvPr>
          <p:cNvCxnSpPr>
            <a:cxnSpLocks/>
          </p:cNvCxnSpPr>
          <p:nvPr/>
        </p:nvCxnSpPr>
        <p:spPr>
          <a:xfrm flipV="1">
            <a:off x="2334531" y="2101624"/>
            <a:ext cx="111005" cy="155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24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6B920F3-152C-0291-62C1-96F1D043AA3E}"/>
              </a:ext>
            </a:extLst>
          </p:cNvPr>
          <p:cNvCxnSpPr>
            <a:cxnSpLocks/>
          </p:cNvCxnSpPr>
          <p:nvPr/>
        </p:nvCxnSpPr>
        <p:spPr>
          <a:xfrm>
            <a:off x="4878766" y="1588098"/>
            <a:ext cx="121723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F326D924-A861-D99D-803B-5B4A3E320675}"/>
              </a:ext>
            </a:extLst>
          </p:cNvPr>
          <p:cNvSpPr/>
          <p:nvPr/>
        </p:nvSpPr>
        <p:spPr>
          <a:xfrm>
            <a:off x="294523" y="1304960"/>
            <a:ext cx="4584243" cy="5006697"/>
          </a:xfrm>
          <a:prstGeom prst="flowChartDocument">
            <a:avLst/>
          </a:prstGeom>
          <a:solidFill>
            <a:srgbClr val="19A7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en-US" sz="1600" b="1" u="sng" dirty="0"/>
              <a:t>Init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Initialize LED 1 (Red) as output on P1.0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Initialize LED 2 (Green) as output on P6.6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Initialize Switch 1 as input with pull up on P2.3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Initialize Switch 2 as input with pull up on P4.1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Enable Software Reset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Setup I2C Clock, Master, and Slave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Setup I2C ports SDA = P1.2 SCL = P1.3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Setup UART Clock for 57600 baud and 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Setup UART ports P4.3 = UCATDX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Setup ADC on P5.0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Disable software reset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Enable Interrupts for switches, UART, and I2C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Take out of low power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Enable global interrupt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A281D4-4064-1926-C45C-91F7A6AF9E3F}"/>
              </a:ext>
            </a:extLst>
          </p:cNvPr>
          <p:cNvSpPr/>
          <p:nvPr/>
        </p:nvSpPr>
        <p:spPr>
          <a:xfrm>
            <a:off x="6096000" y="1400812"/>
            <a:ext cx="2078958" cy="3745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b="1" u="sng" dirty="0"/>
              <a:t>Main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F19FF37-D5CF-17AA-1709-498B55341664}"/>
              </a:ext>
            </a:extLst>
          </p:cNvPr>
          <p:cNvSpPr txBox="1"/>
          <p:nvPr/>
        </p:nvSpPr>
        <p:spPr>
          <a:xfrm>
            <a:off x="3205245" y="241954"/>
            <a:ext cx="5906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Project 3 Flowchart - Main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CE4B4-9FE4-970A-90EA-C6733485C090}"/>
              </a:ext>
            </a:extLst>
          </p:cNvPr>
          <p:cNvSpPr txBox="1"/>
          <p:nvPr/>
        </p:nvSpPr>
        <p:spPr>
          <a:xfrm>
            <a:off x="8175900" y="3550606"/>
            <a:ext cx="110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Wrong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DA547D-3C4F-61FF-A62E-4669C561663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135479" y="1775383"/>
            <a:ext cx="0" cy="4426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A2ABD8-09BE-2E7C-83D6-F62EE70F9CEF}"/>
              </a:ext>
            </a:extLst>
          </p:cNvPr>
          <p:cNvCxnSpPr>
            <a:cxnSpLocks/>
          </p:cNvCxnSpPr>
          <p:nvPr/>
        </p:nvCxnSpPr>
        <p:spPr>
          <a:xfrm>
            <a:off x="7135479" y="3925341"/>
            <a:ext cx="0" cy="4426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C2B4085-8B8F-9372-FF96-08C06797717B}"/>
              </a:ext>
            </a:extLst>
          </p:cNvPr>
          <p:cNvSpPr/>
          <p:nvPr/>
        </p:nvSpPr>
        <p:spPr>
          <a:xfrm>
            <a:off x="6033284" y="5711340"/>
            <a:ext cx="2204390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Change LED Pattern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906A4C-8F82-1299-F051-39223E0EDAAD}"/>
              </a:ext>
            </a:extLst>
          </p:cNvPr>
          <p:cNvSpPr/>
          <p:nvPr/>
        </p:nvSpPr>
        <p:spPr>
          <a:xfrm>
            <a:off x="6033284" y="2226355"/>
            <a:ext cx="2204390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Update RGB Status Led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3AE2C5-C8E3-E7FE-ABA8-7FB9BBBD19A7}"/>
              </a:ext>
            </a:extLst>
          </p:cNvPr>
          <p:cNvCxnSpPr>
            <a:cxnSpLocks/>
          </p:cNvCxnSpPr>
          <p:nvPr/>
        </p:nvCxnSpPr>
        <p:spPr>
          <a:xfrm>
            <a:off x="7135479" y="2534132"/>
            <a:ext cx="0" cy="4426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Diamond 5">
            <a:extLst>
              <a:ext uri="{FF2B5EF4-FFF2-40B4-BE49-F238E27FC236}">
                <a16:creationId xmlns:a16="http://schemas.microsoft.com/office/drawing/2014/main" id="{F2926E18-EE32-EA44-DC37-9570FE67164F}"/>
              </a:ext>
            </a:extLst>
          </p:cNvPr>
          <p:cNvSpPr/>
          <p:nvPr/>
        </p:nvSpPr>
        <p:spPr>
          <a:xfrm>
            <a:off x="6033284" y="2949902"/>
            <a:ext cx="2204390" cy="1039356"/>
          </a:xfrm>
          <a:prstGeom prst="diamond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Wait for passcode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200A3F-7532-147D-FAD4-B97DC7F9B32E}"/>
              </a:ext>
            </a:extLst>
          </p:cNvPr>
          <p:cNvSpPr txBox="1"/>
          <p:nvPr/>
        </p:nvSpPr>
        <p:spPr>
          <a:xfrm>
            <a:off x="7250476" y="3919585"/>
            <a:ext cx="110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Correct</a:t>
            </a:r>
          </a:p>
        </p:txBody>
      </p:sp>
      <p:sp>
        <p:nvSpPr>
          <p:cNvPr id="20" name="Arrow: U-Turn 19">
            <a:extLst>
              <a:ext uri="{FF2B5EF4-FFF2-40B4-BE49-F238E27FC236}">
                <a16:creationId xmlns:a16="http://schemas.microsoft.com/office/drawing/2014/main" id="{65C7AFF3-78AD-2F7D-6C38-E3F350F0EDD7}"/>
              </a:ext>
            </a:extLst>
          </p:cNvPr>
          <p:cNvSpPr/>
          <p:nvPr/>
        </p:nvSpPr>
        <p:spPr>
          <a:xfrm rot="16200000" flipV="1">
            <a:off x="7990345" y="2495117"/>
            <a:ext cx="1303747" cy="760792"/>
          </a:xfrm>
          <a:prstGeom prst="uturnArrow">
            <a:avLst>
              <a:gd name="adj1" fmla="val 9491"/>
              <a:gd name="adj2" fmla="val 25000"/>
              <a:gd name="adj3" fmla="val 18021"/>
              <a:gd name="adj4" fmla="val 49178"/>
              <a:gd name="adj5" fmla="val 9593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1C393702-D418-6BA1-BD3A-9141AA9E3411}"/>
              </a:ext>
            </a:extLst>
          </p:cNvPr>
          <p:cNvSpPr/>
          <p:nvPr/>
        </p:nvSpPr>
        <p:spPr>
          <a:xfrm>
            <a:off x="6033284" y="4358237"/>
            <a:ext cx="2204390" cy="1039356"/>
          </a:xfrm>
          <a:prstGeom prst="diamond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Read Keypad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4CD4776-4A1A-9646-04E9-811A6E8757B4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7135479" y="5397593"/>
            <a:ext cx="0" cy="3137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Arrow: U-Turn 23">
            <a:extLst>
              <a:ext uri="{FF2B5EF4-FFF2-40B4-BE49-F238E27FC236}">
                <a16:creationId xmlns:a16="http://schemas.microsoft.com/office/drawing/2014/main" id="{6EDCF59E-E147-D6E6-6A0E-95F33A5985D2}"/>
              </a:ext>
            </a:extLst>
          </p:cNvPr>
          <p:cNvSpPr/>
          <p:nvPr/>
        </p:nvSpPr>
        <p:spPr>
          <a:xfrm rot="16200000" flipV="1">
            <a:off x="7015905" y="2526727"/>
            <a:ext cx="3597633" cy="1154097"/>
          </a:xfrm>
          <a:prstGeom prst="uturnArrow">
            <a:avLst>
              <a:gd name="adj1" fmla="val 5913"/>
              <a:gd name="adj2" fmla="val 25000"/>
              <a:gd name="adj3" fmla="val 15465"/>
              <a:gd name="adj4" fmla="val 49178"/>
              <a:gd name="adj5" fmla="val 9593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3637FD-7EF9-5235-8E22-93A167379D47}"/>
              </a:ext>
            </a:extLst>
          </p:cNvPr>
          <p:cNvSpPr txBox="1"/>
          <p:nvPr/>
        </p:nvSpPr>
        <p:spPr>
          <a:xfrm>
            <a:off x="8123618" y="4497070"/>
            <a:ext cx="110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If D</a:t>
            </a:r>
          </a:p>
        </p:txBody>
      </p:sp>
      <p:sp>
        <p:nvSpPr>
          <p:cNvPr id="26" name="Arrow: U-Turn 25">
            <a:extLst>
              <a:ext uri="{FF2B5EF4-FFF2-40B4-BE49-F238E27FC236}">
                <a16:creationId xmlns:a16="http://schemas.microsoft.com/office/drawing/2014/main" id="{6A3C888E-FCF4-1BE8-8213-F7881AC3BCD4}"/>
              </a:ext>
            </a:extLst>
          </p:cNvPr>
          <p:cNvSpPr/>
          <p:nvPr/>
        </p:nvSpPr>
        <p:spPr>
          <a:xfrm rot="16200000">
            <a:off x="4941298" y="4873496"/>
            <a:ext cx="1303747" cy="792811"/>
          </a:xfrm>
          <a:prstGeom prst="uturnArrow">
            <a:avLst>
              <a:gd name="adj1" fmla="val 9491"/>
              <a:gd name="adj2" fmla="val 25000"/>
              <a:gd name="adj3" fmla="val 18021"/>
              <a:gd name="adj4" fmla="val 49178"/>
              <a:gd name="adj5" fmla="val 9593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475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44443-C290-AE20-D46A-AC1920BCF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D270E244-D6F9-ED5A-41D8-ABF378A45445}"/>
              </a:ext>
            </a:extLst>
          </p:cNvPr>
          <p:cNvSpPr txBox="1"/>
          <p:nvPr/>
        </p:nvSpPr>
        <p:spPr>
          <a:xfrm>
            <a:off x="0" y="1739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Project 3: Main Controller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24BE7C-DD4E-B237-7C30-4BA75B52F960}"/>
              </a:ext>
            </a:extLst>
          </p:cNvPr>
          <p:cNvSpPr/>
          <p:nvPr/>
        </p:nvSpPr>
        <p:spPr>
          <a:xfrm>
            <a:off x="936796" y="1602810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RGB LED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EC4A69-135A-A7DA-AA66-FA6C3586E1A8}"/>
              </a:ext>
            </a:extLst>
          </p:cNvPr>
          <p:cNvSpPr/>
          <p:nvPr/>
        </p:nvSpPr>
        <p:spPr>
          <a:xfrm>
            <a:off x="4513212" y="1602810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KEYPAD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C6BB67-CDAE-EADF-02EB-FDED203EEA0C}"/>
              </a:ext>
            </a:extLst>
          </p:cNvPr>
          <p:cNvSpPr/>
          <p:nvPr/>
        </p:nvSpPr>
        <p:spPr>
          <a:xfrm>
            <a:off x="936793" y="5054989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TIMER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3CBD42-E74F-C4DB-6BCD-92F550073782}"/>
              </a:ext>
            </a:extLst>
          </p:cNvPr>
          <p:cNvSpPr/>
          <p:nvPr/>
        </p:nvSpPr>
        <p:spPr>
          <a:xfrm>
            <a:off x="4513210" y="5054987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GPIO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778B3D-F1F8-05BC-3D50-9C84E42756D6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flipV="1">
            <a:off x="2287555" y="1910587"/>
            <a:ext cx="3" cy="3144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AF3A6E-5610-978C-9FDC-6E0749F7E5BB}"/>
              </a:ext>
            </a:extLst>
          </p:cNvPr>
          <p:cNvCxnSpPr>
            <a:cxnSpLocks/>
            <a:stCxn id="15" idx="0"/>
            <a:endCxn id="3" idx="2"/>
          </p:cNvCxnSpPr>
          <p:nvPr/>
        </p:nvCxnSpPr>
        <p:spPr>
          <a:xfrm flipV="1">
            <a:off x="5863972" y="1910587"/>
            <a:ext cx="2" cy="314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892AE02-6F7A-982E-D982-B09D513BAD91}"/>
              </a:ext>
            </a:extLst>
          </p:cNvPr>
          <p:cNvCxnSpPr>
            <a:cxnSpLocks/>
          </p:cNvCxnSpPr>
          <p:nvPr/>
        </p:nvCxnSpPr>
        <p:spPr>
          <a:xfrm>
            <a:off x="321011" y="2518388"/>
            <a:ext cx="11297248" cy="0"/>
          </a:xfrm>
          <a:prstGeom prst="line">
            <a:avLst/>
          </a:prstGeom>
          <a:ln w="38100"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8A4DA4-E26C-1A23-CB1C-A996A3621E04}"/>
              </a:ext>
            </a:extLst>
          </p:cNvPr>
          <p:cNvCxnSpPr>
            <a:cxnSpLocks/>
          </p:cNvCxnSpPr>
          <p:nvPr/>
        </p:nvCxnSpPr>
        <p:spPr>
          <a:xfrm>
            <a:off x="321011" y="4387840"/>
            <a:ext cx="11297248" cy="0"/>
          </a:xfrm>
          <a:prstGeom prst="line">
            <a:avLst/>
          </a:prstGeom>
          <a:ln w="38100"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CF9467E-BF75-6075-1AE1-E83B59694972}"/>
              </a:ext>
            </a:extLst>
          </p:cNvPr>
          <p:cNvSpPr/>
          <p:nvPr/>
        </p:nvSpPr>
        <p:spPr>
          <a:xfrm>
            <a:off x="8089628" y="3328898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I2C Bus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A56E3-C5C3-151A-EB50-224484489FE7}"/>
              </a:ext>
            </a:extLst>
          </p:cNvPr>
          <p:cNvSpPr/>
          <p:nvPr/>
        </p:nvSpPr>
        <p:spPr>
          <a:xfrm>
            <a:off x="8089627" y="1602810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Slave MSP430s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C17BF6-8675-97AA-DD61-5C9D4837D06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H="1" flipV="1">
            <a:off x="9440389" y="1910587"/>
            <a:ext cx="1" cy="1418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461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3D7C6-C89F-7A6D-15EC-E94F00189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61AA3A14-5F98-6E1A-B6D0-EB5EB489DBD1}"/>
              </a:ext>
            </a:extLst>
          </p:cNvPr>
          <p:cNvSpPr txBox="1"/>
          <p:nvPr/>
        </p:nvSpPr>
        <p:spPr>
          <a:xfrm>
            <a:off x="0" y="1739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Project 3: LED Bar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C75DF3-DD1C-C36A-12BA-A1021EA90BB1}"/>
              </a:ext>
            </a:extLst>
          </p:cNvPr>
          <p:cNvSpPr/>
          <p:nvPr/>
        </p:nvSpPr>
        <p:spPr>
          <a:xfrm>
            <a:off x="936796" y="3328897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RGB Patterns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CC9A6A-0ABB-1A3B-8B39-FFD0D33BD293}"/>
              </a:ext>
            </a:extLst>
          </p:cNvPr>
          <p:cNvSpPr/>
          <p:nvPr/>
        </p:nvSpPr>
        <p:spPr>
          <a:xfrm>
            <a:off x="4513212" y="1602810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LED Light Bar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39392F-C8DD-DDBC-D1A5-8DCDDA4A7A95}"/>
              </a:ext>
            </a:extLst>
          </p:cNvPr>
          <p:cNvSpPr/>
          <p:nvPr/>
        </p:nvSpPr>
        <p:spPr>
          <a:xfrm>
            <a:off x="936793" y="5054989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TIMER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77A841-868C-4416-1573-09C076AC949C}"/>
              </a:ext>
            </a:extLst>
          </p:cNvPr>
          <p:cNvSpPr/>
          <p:nvPr/>
        </p:nvSpPr>
        <p:spPr>
          <a:xfrm>
            <a:off x="4513210" y="5054987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GPIO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6EC347-077C-329D-BF00-7D7D48F87950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flipV="1">
            <a:off x="2287555" y="3636674"/>
            <a:ext cx="3" cy="1418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B8E5D5D-5E40-A6A5-7C07-8E0B4837BE3E}"/>
              </a:ext>
            </a:extLst>
          </p:cNvPr>
          <p:cNvCxnSpPr>
            <a:cxnSpLocks/>
            <a:stCxn id="15" idx="0"/>
            <a:endCxn id="3" idx="2"/>
          </p:cNvCxnSpPr>
          <p:nvPr/>
        </p:nvCxnSpPr>
        <p:spPr>
          <a:xfrm flipV="1">
            <a:off x="5863972" y="1910587"/>
            <a:ext cx="2" cy="314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2E87E4F-8853-7B73-9C7E-56E10B2BF847}"/>
              </a:ext>
            </a:extLst>
          </p:cNvPr>
          <p:cNvCxnSpPr>
            <a:cxnSpLocks/>
          </p:cNvCxnSpPr>
          <p:nvPr/>
        </p:nvCxnSpPr>
        <p:spPr>
          <a:xfrm>
            <a:off x="321011" y="2518388"/>
            <a:ext cx="11297248" cy="0"/>
          </a:xfrm>
          <a:prstGeom prst="line">
            <a:avLst/>
          </a:prstGeom>
          <a:ln w="38100"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6369A88-A6AF-F3FA-EFBF-6666D03006C4}"/>
              </a:ext>
            </a:extLst>
          </p:cNvPr>
          <p:cNvCxnSpPr>
            <a:cxnSpLocks/>
          </p:cNvCxnSpPr>
          <p:nvPr/>
        </p:nvCxnSpPr>
        <p:spPr>
          <a:xfrm>
            <a:off x="321011" y="4387840"/>
            <a:ext cx="11297248" cy="0"/>
          </a:xfrm>
          <a:prstGeom prst="line">
            <a:avLst/>
          </a:prstGeom>
          <a:ln w="38100"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CE97AF4-A898-D1D6-A48A-6B7FB948E142}"/>
              </a:ext>
            </a:extLst>
          </p:cNvPr>
          <p:cNvSpPr/>
          <p:nvPr/>
        </p:nvSpPr>
        <p:spPr>
          <a:xfrm>
            <a:off x="8089628" y="3328898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I2C Bus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BDACB4-761F-A41A-2EC8-12D1B017E729}"/>
              </a:ext>
            </a:extLst>
          </p:cNvPr>
          <p:cNvSpPr/>
          <p:nvPr/>
        </p:nvSpPr>
        <p:spPr>
          <a:xfrm>
            <a:off x="8089627" y="1602810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Master MSP430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D3C0CD-8EFC-BE10-800A-25245EEFB9DB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H="1" flipV="1">
            <a:off x="9440389" y="1910587"/>
            <a:ext cx="1" cy="1418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A1D8D2-98BA-7CAD-8604-3B8BCA45EFAA}"/>
              </a:ext>
            </a:extLst>
          </p:cNvPr>
          <p:cNvCxnSpPr>
            <a:cxnSpLocks/>
            <a:stCxn id="2" idx="3"/>
            <a:endCxn id="15" idx="0"/>
          </p:cNvCxnSpPr>
          <p:nvPr/>
        </p:nvCxnSpPr>
        <p:spPr>
          <a:xfrm>
            <a:off x="3638320" y="3482786"/>
            <a:ext cx="2225652" cy="1572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02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EA689-F9BA-8948-54BB-FD976F6E8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0FF52CA3-18F2-E217-93F8-C5D0AF06F001}"/>
              </a:ext>
            </a:extLst>
          </p:cNvPr>
          <p:cNvSpPr txBox="1"/>
          <p:nvPr/>
        </p:nvSpPr>
        <p:spPr>
          <a:xfrm>
            <a:off x="0" y="1739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Project 3: LCD Display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A4763E-5635-36E8-C12C-D30DD981F2A0}"/>
              </a:ext>
            </a:extLst>
          </p:cNvPr>
          <p:cNvSpPr/>
          <p:nvPr/>
        </p:nvSpPr>
        <p:spPr>
          <a:xfrm>
            <a:off x="936796" y="3328897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RGB Patterns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9C3E54-E3D5-3F3F-E062-D3E49B0A4A67}"/>
              </a:ext>
            </a:extLst>
          </p:cNvPr>
          <p:cNvSpPr/>
          <p:nvPr/>
        </p:nvSpPr>
        <p:spPr>
          <a:xfrm>
            <a:off x="4513212" y="1602810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LED Light Bar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F1221E-DBD3-F043-3319-847D60CC0211}"/>
              </a:ext>
            </a:extLst>
          </p:cNvPr>
          <p:cNvSpPr/>
          <p:nvPr/>
        </p:nvSpPr>
        <p:spPr>
          <a:xfrm>
            <a:off x="936793" y="5054989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TIMER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2E54FE-5861-5B89-CF7B-84A8D6D135A2}"/>
              </a:ext>
            </a:extLst>
          </p:cNvPr>
          <p:cNvSpPr/>
          <p:nvPr/>
        </p:nvSpPr>
        <p:spPr>
          <a:xfrm>
            <a:off x="4513210" y="5054987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GPIO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3EAE28-7223-FE25-F4D7-0072E0669362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flipV="1">
            <a:off x="2287555" y="3636674"/>
            <a:ext cx="3" cy="1418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EDF260-76AA-6C18-FABA-F48F8053A265}"/>
              </a:ext>
            </a:extLst>
          </p:cNvPr>
          <p:cNvCxnSpPr>
            <a:cxnSpLocks/>
            <a:stCxn id="15" idx="0"/>
            <a:endCxn id="3" idx="2"/>
          </p:cNvCxnSpPr>
          <p:nvPr/>
        </p:nvCxnSpPr>
        <p:spPr>
          <a:xfrm flipV="1">
            <a:off x="5863972" y="1910587"/>
            <a:ext cx="2" cy="314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C9A332-3065-A6A0-F685-18AADF935976}"/>
              </a:ext>
            </a:extLst>
          </p:cNvPr>
          <p:cNvCxnSpPr>
            <a:cxnSpLocks/>
          </p:cNvCxnSpPr>
          <p:nvPr/>
        </p:nvCxnSpPr>
        <p:spPr>
          <a:xfrm>
            <a:off x="321011" y="2518388"/>
            <a:ext cx="11297248" cy="0"/>
          </a:xfrm>
          <a:prstGeom prst="line">
            <a:avLst/>
          </a:prstGeom>
          <a:ln w="38100"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BAFE9F-6ED9-948B-9097-A7F2FADFFBB9}"/>
              </a:ext>
            </a:extLst>
          </p:cNvPr>
          <p:cNvCxnSpPr>
            <a:cxnSpLocks/>
          </p:cNvCxnSpPr>
          <p:nvPr/>
        </p:nvCxnSpPr>
        <p:spPr>
          <a:xfrm>
            <a:off x="321011" y="4387840"/>
            <a:ext cx="11297248" cy="0"/>
          </a:xfrm>
          <a:prstGeom prst="line">
            <a:avLst/>
          </a:prstGeom>
          <a:ln w="38100"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F3183AF-29DA-906B-8F69-AE91BF575373}"/>
              </a:ext>
            </a:extLst>
          </p:cNvPr>
          <p:cNvSpPr/>
          <p:nvPr/>
        </p:nvSpPr>
        <p:spPr>
          <a:xfrm>
            <a:off x="8089628" y="3328898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I2C Bus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7567B2-85E9-59CB-92F7-467B044FEBD5}"/>
              </a:ext>
            </a:extLst>
          </p:cNvPr>
          <p:cNvSpPr/>
          <p:nvPr/>
        </p:nvSpPr>
        <p:spPr>
          <a:xfrm>
            <a:off x="8089627" y="1602810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Master MSP430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DD285F-F0BD-C9E2-18C6-8C49ADC80354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H="1" flipV="1">
            <a:off x="9440389" y="1910587"/>
            <a:ext cx="1" cy="1418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328938E-686A-1371-FFD2-B5B7953391F6}"/>
              </a:ext>
            </a:extLst>
          </p:cNvPr>
          <p:cNvCxnSpPr>
            <a:cxnSpLocks/>
            <a:stCxn id="2" idx="3"/>
            <a:endCxn id="15" idx="0"/>
          </p:cNvCxnSpPr>
          <p:nvPr/>
        </p:nvCxnSpPr>
        <p:spPr>
          <a:xfrm>
            <a:off x="3638320" y="3482786"/>
            <a:ext cx="2225652" cy="1572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67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206</Words>
  <Application>Microsoft Office PowerPoint</Application>
  <PresentationFormat>Widescreen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Buckley, Peter</dc:creator>
  <cp:lastModifiedBy>David Jensen</cp:lastModifiedBy>
  <cp:revision>63</cp:revision>
  <dcterms:created xsi:type="dcterms:W3CDTF">2024-10-14T06:07:10Z</dcterms:created>
  <dcterms:modified xsi:type="dcterms:W3CDTF">2025-02-27T19:04:29Z</dcterms:modified>
</cp:coreProperties>
</file>