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7" r:id="rId4"/>
    <p:sldId id="256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A796"/>
    <a:srgbClr val="1B8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108" d="100"/>
          <a:sy n="108" d="100"/>
        </p:scale>
        <p:origin x="88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F876-781E-2164-1FBC-CE09469D6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D4C2-19BA-DA73-837D-AA9256D3A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8E64-CFA0-1411-7197-C35E5883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E7E04-AE3F-A835-4550-7853A159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E8B1-568A-D233-2FE2-C76F079A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5E5A-B538-EF5F-C430-3A93E7D4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1A502-A8BE-D7AD-1C7E-7C5ACE0A0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9E9E-C262-B797-623F-34D00106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A1BDA-E358-3653-FDB6-224C5CFD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89A86-0D3B-2A7B-B4E4-46F4E5CF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0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1FF98-8BF1-7FA4-49AC-11DD16A02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AA884-5313-23B4-4A71-17D04C09D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A07AC-7F7F-6937-6D11-190EE491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155D-AF0B-FC65-3F29-1F2A1E03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B5F8-9110-0733-BFAF-C18C20DC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3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087C-74C1-08CB-B499-27642C96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834D-CE0F-A500-0D8F-222F8320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7BA7-329A-15CA-A9C5-7209D0E6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1B28A-5FC4-3C3F-0EC7-7657547D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C1ED-A5D1-5246-F1F2-B220E280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0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6C3B-715E-3436-EFAE-99D9AECE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3B9E2-B48C-748F-6F0A-F4C6D23A9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682B-5204-F46D-3ECA-3EA9328E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1C096-A6E2-1291-3EF9-78D2A844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506-9CBA-4FB9-A86A-E97B4DBC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3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1217-C8BB-44AC-DC84-2087E9E4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CDDE-4BD3-6F72-8FB2-3D57276C8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0CC7F-23C4-47AA-192E-D4CBF697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010FF-D864-FF3C-4CB5-BD123DD5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DFC14-1502-98EA-8F7A-325A016E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47BA1-3C84-5B80-9800-2518956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FE50-0B02-7BE4-853B-E51EC631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EFBA1-78A8-611E-BE9F-0A80C552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80FD2-F04F-9E10-8D8B-89F624F22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40CB9-3756-6031-2A16-4E8C250B5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9E66E-B63D-9E50-1DD4-86394F428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B8B1A-F5B7-D5AD-6CC0-B214E7CE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86FC2-27DE-572A-8BA3-D3102861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A714D-CB4E-0E25-1E26-55477A0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A9CF-FA9B-2B6F-E221-AC6DCE25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7C660-2783-E0D0-7B7D-7D6667F7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ABC93-BC25-E59C-3B66-9EB86EB4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B646A-7778-6DB2-E83C-D796A79A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B0039-D45A-A1BF-86D6-EF16C021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EFE22-68BB-E972-A200-346E4096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CBB75-C2B3-A23F-1160-57A157ED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0BC6-C766-DFAA-401E-3304314C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210D-9E61-A0B9-81EC-A7B7D206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CE1F6-DED8-D9CB-BB49-2B5B98014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7972D-800D-2148-10BF-0C014837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AD6BD-7454-6B49-F258-E026348E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A3FBC-D3EE-1FB4-D8A3-B7418007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9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8710-02BE-D983-B6AB-7565D431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8182-214D-DFF2-54F6-B78B53550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16675-3412-E473-F310-714FE4CB9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0D67E-10CE-7338-6319-BBE22F6F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BB4C4-B185-A6F4-41F6-5E6A48B1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3C1CC-2F33-F59B-C984-E28C110E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4733D-F015-B3C4-3AEE-FCE03D19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3F3E9-2C68-3B34-BC48-918B2C2B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2EF3D-371B-02D4-E2F6-F37767ED4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859641-87B3-4D4C-932C-222F1A0ADC6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89FB-BFEF-27B8-B773-372C78FA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CBEA-57E5-190B-2003-0C1AFBA7D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0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09228-9004-F11F-9792-44061637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BD117F-BDFD-4C1A-08C8-F193F2576CF3}"/>
              </a:ext>
            </a:extLst>
          </p:cNvPr>
          <p:cNvSpPr txBox="1"/>
          <p:nvPr/>
        </p:nvSpPr>
        <p:spPr>
          <a:xfrm>
            <a:off x="2623007" y="284876"/>
            <a:ext cx="68123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3 Pin Diagram - Master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6A7FF-8FDC-0B96-7D50-602C1CF3CF52}"/>
              </a:ext>
            </a:extLst>
          </p:cNvPr>
          <p:cNvSpPr/>
          <p:nvPr/>
        </p:nvSpPr>
        <p:spPr>
          <a:xfrm>
            <a:off x="3519207" y="2137694"/>
            <a:ext cx="2340591" cy="38997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MSP430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4B74779-662D-3D61-8867-970A0ECA32B8}"/>
              </a:ext>
            </a:extLst>
          </p:cNvPr>
          <p:cNvSpPr/>
          <p:nvPr/>
        </p:nvSpPr>
        <p:spPr>
          <a:xfrm>
            <a:off x="6848242" y="2504389"/>
            <a:ext cx="2469273" cy="221550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9E4327C-5A87-854C-DFD6-C060F9D52E99}"/>
              </a:ext>
            </a:extLst>
          </p:cNvPr>
          <p:cNvSpPr txBox="1"/>
          <p:nvPr/>
        </p:nvSpPr>
        <p:spPr>
          <a:xfrm>
            <a:off x="6848432" y="276898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R/W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4869363-D1BC-4619-46C6-03C365017A6B}"/>
              </a:ext>
            </a:extLst>
          </p:cNvPr>
          <p:cNvSpPr txBox="1"/>
          <p:nvPr/>
        </p:nvSpPr>
        <p:spPr>
          <a:xfrm>
            <a:off x="6848432" y="29995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1B04719-0B2F-F439-2E5D-72CBB35E1854}"/>
              </a:ext>
            </a:extLst>
          </p:cNvPr>
          <p:cNvSpPr txBox="1"/>
          <p:nvPr/>
        </p:nvSpPr>
        <p:spPr>
          <a:xfrm>
            <a:off x="6848432" y="322441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5718E9-F139-C049-E994-CE201C778A1E}"/>
              </a:ext>
            </a:extLst>
          </p:cNvPr>
          <p:cNvSpPr txBox="1"/>
          <p:nvPr/>
        </p:nvSpPr>
        <p:spPr>
          <a:xfrm>
            <a:off x="6848432" y="34532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DB5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080CF7-B21F-644D-E614-E22D4AA3E52A}"/>
              </a:ext>
            </a:extLst>
          </p:cNvPr>
          <p:cNvCxnSpPr>
            <a:cxnSpLocks/>
          </p:cNvCxnSpPr>
          <p:nvPr/>
        </p:nvCxnSpPr>
        <p:spPr>
          <a:xfrm>
            <a:off x="5708223" y="365871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B1A66FA-E3DB-2350-AB6C-E3D50AC7E437}"/>
              </a:ext>
            </a:extLst>
          </p:cNvPr>
          <p:cNvCxnSpPr>
            <a:cxnSpLocks/>
          </p:cNvCxnSpPr>
          <p:nvPr/>
        </p:nvCxnSpPr>
        <p:spPr>
          <a:xfrm>
            <a:off x="5708223" y="3425888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C92D711-CD28-270B-E66E-5B08906E42A2}"/>
              </a:ext>
            </a:extLst>
          </p:cNvPr>
          <p:cNvCxnSpPr>
            <a:cxnSpLocks/>
          </p:cNvCxnSpPr>
          <p:nvPr/>
        </p:nvCxnSpPr>
        <p:spPr>
          <a:xfrm>
            <a:off x="5708223" y="3191288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B61961D-06C8-7A5D-0D0D-C6357EBF8635}"/>
              </a:ext>
            </a:extLst>
          </p:cNvPr>
          <p:cNvCxnSpPr>
            <a:cxnSpLocks/>
          </p:cNvCxnSpPr>
          <p:nvPr/>
        </p:nvCxnSpPr>
        <p:spPr>
          <a:xfrm>
            <a:off x="5708223" y="2972170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12AFBB-A34C-4E5B-2469-3168DCA0D309}"/>
              </a:ext>
            </a:extLst>
          </p:cNvPr>
          <p:cNvSpPr txBox="1"/>
          <p:nvPr/>
        </p:nvSpPr>
        <p:spPr>
          <a:xfrm>
            <a:off x="5128971" y="278527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017046-2A20-CCE6-4FBE-286C8130A198}"/>
              </a:ext>
            </a:extLst>
          </p:cNvPr>
          <p:cNvSpPr txBox="1"/>
          <p:nvPr/>
        </p:nvSpPr>
        <p:spPr>
          <a:xfrm>
            <a:off x="5128677" y="301079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E38F87-F1CB-1D9D-21D7-99B7865F4B6C}"/>
              </a:ext>
            </a:extLst>
          </p:cNvPr>
          <p:cNvSpPr txBox="1"/>
          <p:nvPr/>
        </p:nvSpPr>
        <p:spPr>
          <a:xfrm>
            <a:off x="5127303" y="324843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F269A7F-A26A-E1F7-A369-FFA5B37438BF}"/>
              </a:ext>
            </a:extLst>
          </p:cNvPr>
          <p:cNvSpPr txBox="1"/>
          <p:nvPr/>
        </p:nvSpPr>
        <p:spPr>
          <a:xfrm>
            <a:off x="5122305" y="347404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9F8565-8627-AC4E-402B-F47E1163A455}"/>
              </a:ext>
            </a:extLst>
          </p:cNvPr>
          <p:cNvSpPr txBox="1"/>
          <p:nvPr/>
        </p:nvSpPr>
        <p:spPr>
          <a:xfrm>
            <a:off x="4334611" y="567871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0A9CA5C-569A-169D-F3D2-037279771C1A}"/>
              </a:ext>
            </a:extLst>
          </p:cNvPr>
          <p:cNvCxnSpPr>
            <a:cxnSpLocks/>
          </p:cNvCxnSpPr>
          <p:nvPr/>
        </p:nvCxnSpPr>
        <p:spPr>
          <a:xfrm flipV="1">
            <a:off x="4674608" y="5984017"/>
            <a:ext cx="0" cy="3218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F7BE4AA-4ABB-FC67-4002-49109FBE3B7E}"/>
              </a:ext>
            </a:extLst>
          </p:cNvPr>
          <p:cNvCxnSpPr>
            <a:cxnSpLocks/>
          </p:cNvCxnSpPr>
          <p:nvPr/>
        </p:nvCxnSpPr>
        <p:spPr>
          <a:xfrm>
            <a:off x="4525505" y="6305902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B329E74-F893-1861-955D-D26C6F4C3C2F}"/>
              </a:ext>
            </a:extLst>
          </p:cNvPr>
          <p:cNvCxnSpPr>
            <a:cxnSpLocks/>
          </p:cNvCxnSpPr>
          <p:nvPr/>
        </p:nvCxnSpPr>
        <p:spPr>
          <a:xfrm>
            <a:off x="4611868" y="6405293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48B0BB5-4742-0C4F-8B9F-9F17281FF017}"/>
              </a:ext>
            </a:extLst>
          </p:cNvPr>
          <p:cNvSpPr txBox="1"/>
          <p:nvPr/>
        </p:nvSpPr>
        <p:spPr>
          <a:xfrm>
            <a:off x="4333129" y="2174216"/>
            <a:ext cx="64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VCC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5081D98-556A-E109-E73C-52778A99688D}"/>
              </a:ext>
            </a:extLst>
          </p:cNvPr>
          <p:cNvCxnSpPr>
            <a:cxnSpLocks/>
          </p:cNvCxnSpPr>
          <p:nvPr/>
        </p:nvCxnSpPr>
        <p:spPr>
          <a:xfrm flipV="1">
            <a:off x="4674608" y="1772326"/>
            <a:ext cx="0" cy="4466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9EAA99B-DB5A-A4F6-F3C1-94AD0AC34FAB}"/>
              </a:ext>
            </a:extLst>
          </p:cNvPr>
          <p:cNvSpPr txBox="1"/>
          <p:nvPr/>
        </p:nvSpPr>
        <p:spPr>
          <a:xfrm>
            <a:off x="4457978" y="146717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FE3790F-88B3-6803-0EEB-7402A6400A3E}"/>
              </a:ext>
            </a:extLst>
          </p:cNvPr>
          <p:cNvCxnSpPr>
            <a:cxnSpLocks/>
          </p:cNvCxnSpPr>
          <p:nvPr/>
        </p:nvCxnSpPr>
        <p:spPr>
          <a:xfrm flipH="1" flipV="1">
            <a:off x="4683619" y="1791071"/>
            <a:ext cx="114300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105670A-0F24-8D4F-09B2-CA73A4C12ED0}"/>
              </a:ext>
            </a:extLst>
          </p:cNvPr>
          <p:cNvCxnSpPr>
            <a:cxnSpLocks/>
          </p:cNvCxnSpPr>
          <p:nvPr/>
        </p:nvCxnSpPr>
        <p:spPr>
          <a:xfrm flipV="1">
            <a:off x="4554593" y="1791071"/>
            <a:ext cx="111005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718DE155-B766-0905-4D38-9F87A7B4120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>
            <a:off x="6028248" y="4621101"/>
            <a:ext cx="564627" cy="63768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02B438-23A9-3AEF-7D8D-BA47DB8BA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363" y="4922507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EBC84E-4C72-E1FC-582C-2B351E53E06E}"/>
              </a:ext>
            </a:extLst>
          </p:cNvPr>
          <p:cNvCxnSpPr>
            <a:cxnSpLocks/>
          </p:cNvCxnSpPr>
          <p:nvPr/>
        </p:nvCxnSpPr>
        <p:spPr>
          <a:xfrm flipV="1">
            <a:off x="7132995" y="5067304"/>
            <a:ext cx="0" cy="8541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F481433-A0A9-1597-354F-F95BE3D41E11}"/>
              </a:ext>
            </a:extLst>
          </p:cNvPr>
          <p:cNvCxnSpPr>
            <a:cxnSpLocks/>
          </p:cNvCxnSpPr>
          <p:nvPr/>
        </p:nvCxnSpPr>
        <p:spPr>
          <a:xfrm>
            <a:off x="6983892" y="5921468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4614819-D04F-A8F8-CA55-ACD64D80FD29}"/>
              </a:ext>
            </a:extLst>
          </p:cNvPr>
          <p:cNvCxnSpPr>
            <a:cxnSpLocks/>
          </p:cNvCxnSpPr>
          <p:nvPr/>
        </p:nvCxnSpPr>
        <p:spPr>
          <a:xfrm>
            <a:off x="7070255" y="6020859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C96A393-A1AD-33D3-7F84-004D26540675}"/>
              </a:ext>
            </a:extLst>
          </p:cNvPr>
          <p:cNvSpPr txBox="1"/>
          <p:nvPr/>
        </p:nvSpPr>
        <p:spPr>
          <a:xfrm>
            <a:off x="7168867" y="4897314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Led 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E31807-6629-C35D-ED5E-605436967EAE}"/>
              </a:ext>
            </a:extLst>
          </p:cNvPr>
          <p:cNvCxnSpPr>
            <a:cxnSpLocks/>
          </p:cNvCxnSpPr>
          <p:nvPr/>
        </p:nvCxnSpPr>
        <p:spPr>
          <a:xfrm>
            <a:off x="5768596" y="5067304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52E6B8F-DFD6-CBBD-A4AF-DC07C00ED7AB}"/>
              </a:ext>
            </a:extLst>
          </p:cNvPr>
          <p:cNvSpPr txBox="1"/>
          <p:nvPr/>
        </p:nvSpPr>
        <p:spPr>
          <a:xfrm>
            <a:off x="5189952" y="487555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450EE-63AC-891C-EC6C-598EEABDF11F}"/>
              </a:ext>
            </a:extLst>
          </p:cNvPr>
          <p:cNvSpPr txBox="1"/>
          <p:nvPr/>
        </p:nvSpPr>
        <p:spPr>
          <a:xfrm>
            <a:off x="6853351" y="2543823"/>
            <a:ext cx="55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R/S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D5A7A3-49F4-8A64-99F7-9174873C3510}"/>
              </a:ext>
            </a:extLst>
          </p:cNvPr>
          <p:cNvCxnSpPr>
            <a:cxnSpLocks/>
          </p:cNvCxnSpPr>
          <p:nvPr/>
        </p:nvCxnSpPr>
        <p:spPr>
          <a:xfrm>
            <a:off x="5713142" y="274701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8E7A61-AC87-BB39-5381-44771DA2309F}"/>
              </a:ext>
            </a:extLst>
          </p:cNvPr>
          <p:cNvSpPr txBox="1"/>
          <p:nvPr/>
        </p:nvSpPr>
        <p:spPr>
          <a:xfrm>
            <a:off x="5133890" y="25601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12C3D-25E7-89D5-69C3-DA6E1B14D968}"/>
              </a:ext>
            </a:extLst>
          </p:cNvPr>
          <p:cNvSpPr txBox="1"/>
          <p:nvPr/>
        </p:nvSpPr>
        <p:spPr>
          <a:xfrm>
            <a:off x="6841551" y="36823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467019-6901-74DA-8F64-5034ADED2BA9}"/>
              </a:ext>
            </a:extLst>
          </p:cNvPr>
          <p:cNvCxnSpPr>
            <a:cxnSpLocks/>
          </p:cNvCxnSpPr>
          <p:nvPr/>
        </p:nvCxnSpPr>
        <p:spPr>
          <a:xfrm>
            <a:off x="5701342" y="3885583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037B81-ACD2-060A-6B23-9E22150FF333}"/>
              </a:ext>
            </a:extLst>
          </p:cNvPr>
          <p:cNvSpPr txBox="1"/>
          <p:nvPr/>
        </p:nvSpPr>
        <p:spPr>
          <a:xfrm>
            <a:off x="5122090" y="369868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87C18-88A9-821B-AFA4-37D3249BD3C0}"/>
              </a:ext>
            </a:extLst>
          </p:cNvPr>
          <p:cNvSpPr txBox="1"/>
          <p:nvPr/>
        </p:nvSpPr>
        <p:spPr>
          <a:xfrm>
            <a:off x="6840571" y="389968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4DAA31-880F-D820-D6D6-01F2F1147A2D}"/>
              </a:ext>
            </a:extLst>
          </p:cNvPr>
          <p:cNvCxnSpPr>
            <a:cxnSpLocks/>
          </p:cNvCxnSpPr>
          <p:nvPr/>
        </p:nvCxnSpPr>
        <p:spPr>
          <a:xfrm>
            <a:off x="5700362" y="4102877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267105-EB47-4786-CF8C-150460CCA53F}"/>
              </a:ext>
            </a:extLst>
          </p:cNvPr>
          <p:cNvSpPr txBox="1"/>
          <p:nvPr/>
        </p:nvSpPr>
        <p:spPr>
          <a:xfrm>
            <a:off x="5121110" y="391597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C58786-8108-EEFD-7765-835D639BF264}"/>
              </a:ext>
            </a:extLst>
          </p:cNvPr>
          <p:cNvSpPr txBox="1"/>
          <p:nvPr/>
        </p:nvSpPr>
        <p:spPr>
          <a:xfrm>
            <a:off x="6839591" y="411698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880604-AC27-3706-328B-52871D67F4D5}"/>
              </a:ext>
            </a:extLst>
          </p:cNvPr>
          <p:cNvCxnSpPr>
            <a:cxnSpLocks/>
          </p:cNvCxnSpPr>
          <p:nvPr/>
        </p:nvCxnSpPr>
        <p:spPr>
          <a:xfrm>
            <a:off x="5699382" y="432017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A2CC55B-A604-A2CE-1AFF-1F328D34C50D}"/>
              </a:ext>
            </a:extLst>
          </p:cNvPr>
          <p:cNvSpPr txBox="1"/>
          <p:nvPr/>
        </p:nvSpPr>
        <p:spPr>
          <a:xfrm>
            <a:off x="5120130" y="413327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P6.4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B8E72F-F65E-1965-0812-DEE797661B3D}"/>
              </a:ext>
            </a:extLst>
          </p:cNvPr>
          <p:cNvCxnSpPr>
            <a:cxnSpLocks/>
          </p:cNvCxnSpPr>
          <p:nvPr/>
        </p:nvCxnSpPr>
        <p:spPr>
          <a:xfrm>
            <a:off x="5698402" y="4537465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DEE09A-2333-9133-0A6F-993240A019DC}"/>
              </a:ext>
            </a:extLst>
          </p:cNvPr>
          <p:cNvSpPr txBox="1"/>
          <p:nvPr/>
        </p:nvSpPr>
        <p:spPr>
          <a:xfrm>
            <a:off x="5119150" y="435056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7BF06-703F-AC3A-271B-4126D769E98F}"/>
              </a:ext>
            </a:extLst>
          </p:cNvPr>
          <p:cNvSpPr txBox="1"/>
          <p:nvPr/>
        </p:nvSpPr>
        <p:spPr>
          <a:xfrm>
            <a:off x="6838611" y="435238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DB0</a:t>
            </a:r>
          </a:p>
        </p:txBody>
      </p:sp>
    </p:spTree>
    <p:extLst>
      <p:ext uri="{BB962C8B-B14F-4D97-AF65-F5344CB8AC3E}">
        <p14:creationId xmlns:p14="http://schemas.microsoft.com/office/powerpoint/2010/main" val="305824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0138E-481D-F682-50F5-FCF9BA3A6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4910B-FE30-066C-56AD-E13229C35391}"/>
              </a:ext>
            </a:extLst>
          </p:cNvPr>
          <p:cNvSpPr txBox="1"/>
          <p:nvPr/>
        </p:nvSpPr>
        <p:spPr>
          <a:xfrm>
            <a:off x="2271265" y="284876"/>
            <a:ext cx="7536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3 Pin Diagram – LED Slave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5416B4-E10E-6269-2AA9-87F6FB524E4C}"/>
              </a:ext>
            </a:extLst>
          </p:cNvPr>
          <p:cNvSpPr/>
          <p:nvPr/>
        </p:nvSpPr>
        <p:spPr>
          <a:xfrm>
            <a:off x="4651883" y="1860425"/>
            <a:ext cx="2340591" cy="38997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MSP430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C124724-CA11-C98B-DF30-E0E6A7024ACA}"/>
              </a:ext>
            </a:extLst>
          </p:cNvPr>
          <p:cNvSpPr txBox="1"/>
          <p:nvPr/>
        </p:nvSpPr>
        <p:spPr>
          <a:xfrm>
            <a:off x="5467287" y="540144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F1CE471-5863-76D3-D63D-E339E2C58EA5}"/>
              </a:ext>
            </a:extLst>
          </p:cNvPr>
          <p:cNvCxnSpPr>
            <a:cxnSpLocks/>
          </p:cNvCxnSpPr>
          <p:nvPr/>
        </p:nvCxnSpPr>
        <p:spPr>
          <a:xfrm flipV="1">
            <a:off x="5807284" y="5706748"/>
            <a:ext cx="0" cy="3218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821C5E0-9AFB-E899-E3F2-DD93FF2BEAA9}"/>
              </a:ext>
            </a:extLst>
          </p:cNvPr>
          <p:cNvCxnSpPr>
            <a:cxnSpLocks/>
          </p:cNvCxnSpPr>
          <p:nvPr/>
        </p:nvCxnSpPr>
        <p:spPr>
          <a:xfrm>
            <a:off x="5658181" y="6028633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F1ECCA7-5C13-A551-9838-EA7397F66F73}"/>
              </a:ext>
            </a:extLst>
          </p:cNvPr>
          <p:cNvCxnSpPr>
            <a:cxnSpLocks/>
          </p:cNvCxnSpPr>
          <p:nvPr/>
        </p:nvCxnSpPr>
        <p:spPr>
          <a:xfrm>
            <a:off x="5744544" y="6128024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1B29970-62B9-DFB5-21FB-125DB6F116A8}"/>
              </a:ext>
            </a:extLst>
          </p:cNvPr>
          <p:cNvSpPr txBox="1"/>
          <p:nvPr/>
        </p:nvSpPr>
        <p:spPr>
          <a:xfrm>
            <a:off x="5465805" y="1896947"/>
            <a:ext cx="64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VCC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962D76-AC2C-907B-B3DD-D5805642D285}"/>
              </a:ext>
            </a:extLst>
          </p:cNvPr>
          <p:cNvCxnSpPr>
            <a:cxnSpLocks/>
          </p:cNvCxnSpPr>
          <p:nvPr/>
        </p:nvCxnSpPr>
        <p:spPr>
          <a:xfrm flipV="1">
            <a:off x="5807284" y="1495057"/>
            <a:ext cx="0" cy="4466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BFB703C3-52BE-7C22-CEF3-728E2A8D8945}"/>
              </a:ext>
            </a:extLst>
          </p:cNvPr>
          <p:cNvSpPr txBox="1"/>
          <p:nvPr/>
        </p:nvSpPr>
        <p:spPr>
          <a:xfrm>
            <a:off x="5590654" y="118990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6BD896F-E064-E0E2-6814-FBFCA6E75124}"/>
              </a:ext>
            </a:extLst>
          </p:cNvPr>
          <p:cNvCxnSpPr>
            <a:cxnSpLocks/>
          </p:cNvCxnSpPr>
          <p:nvPr/>
        </p:nvCxnSpPr>
        <p:spPr>
          <a:xfrm flipH="1" flipV="1">
            <a:off x="5816295" y="1513802"/>
            <a:ext cx="114300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4B77810-FA98-550C-29C1-3610ECB4CFA1}"/>
              </a:ext>
            </a:extLst>
          </p:cNvPr>
          <p:cNvCxnSpPr>
            <a:cxnSpLocks/>
          </p:cNvCxnSpPr>
          <p:nvPr/>
        </p:nvCxnSpPr>
        <p:spPr>
          <a:xfrm flipV="1">
            <a:off x="5687269" y="1513802"/>
            <a:ext cx="111005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9F108290-F84A-37F0-03F0-E8C0C4F41E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12279" y="3562210"/>
            <a:ext cx="339589" cy="36933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3F39034F-F80F-3F94-2AC5-CCEFED75CA30}"/>
              </a:ext>
            </a:extLst>
          </p:cNvPr>
          <p:cNvSpPr txBox="1"/>
          <p:nvPr/>
        </p:nvSpPr>
        <p:spPr>
          <a:xfrm>
            <a:off x="4667759" y="386997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C62121-C63F-A07C-B307-B2575CDD4FF0}"/>
              </a:ext>
            </a:extLst>
          </p:cNvPr>
          <p:cNvSpPr txBox="1"/>
          <p:nvPr/>
        </p:nvSpPr>
        <p:spPr>
          <a:xfrm>
            <a:off x="4667465" y="409550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4B698A9-4621-679A-CBBC-3C172C91EE16}"/>
              </a:ext>
            </a:extLst>
          </p:cNvPr>
          <p:cNvSpPr txBox="1"/>
          <p:nvPr/>
        </p:nvSpPr>
        <p:spPr>
          <a:xfrm>
            <a:off x="4666091" y="433314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4CBE59F-0144-5BA3-1A78-6B2E0E27F214}"/>
              </a:ext>
            </a:extLst>
          </p:cNvPr>
          <p:cNvSpPr txBox="1"/>
          <p:nvPr/>
        </p:nvSpPr>
        <p:spPr>
          <a:xfrm>
            <a:off x="4661093" y="455875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2A60EA-C0B6-7828-83FF-E3D6C6067F4D}"/>
              </a:ext>
            </a:extLst>
          </p:cNvPr>
          <p:cNvSpPr txBox="1"/>
          <p:nvPr/>
        </p:nvSpPr>
        <p:spPr>
          <a:xfrm>
            <a:off x="4672678" y="363892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024E9E5-7B07-7539-C1D5-C49413C1F33E}"/>
              </a:ext>
            </a:extLst>
          </p:cNvPr>
          <p:cNvSpPr txBox="1"/>
          <p:nvPr/>
        </p:nvSpPr>
        <p:spPr>
          <a:xfrm>
            <a:off x="4660878" y="478339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P6.5</a:t>
            </a:r>
          </a:p>
        </p:txBody>
      </p:sp>
      <p:pic>
        <p:nvPicPr>
          <p:cNvPr id="122" name="Picture 4">
            <a:extLst>
              <a:ext uri="{FF2B5EF4-FFF2-40B4-BE49-F238E27FC236}">
                <a16:creationId xmlns:a16="http://schemas.microsoft.com/office/drawing/2014/main" id="{4DAA04EC-2C6D-B8D8-7F39-B05B76E63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40" y="3680499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94E6CA5-493D-023A-7474-CC3C1E15672D}"/>
              </a:ext>
            </a:extLst>
          </p:cNvPr>
          <p:cNvCxnSpPr>
            <a:cxnSpLocks/>
          </p:cNvCxnSpPr>
          <p:nvPr/>
        </p:nvCxnSpPr>
        <p:spPr>
          <a:xfrm>
            <a:off x="4451868" y="3825375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7" name="Picture 126">
            <a:extLst>
              <a:ext uri="{FF2B5EF4-FFF2-40B4-BE49-F238E27FC236}">
                <a16:creationId xmlns:a16="http://schemas.microsoft.com/office/drawing/2014/main" id="{93BC881A-D7D7-F243-36D0-238D12EF0DC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11297" y="3785398"/>
            <a:ext cx="339589" cy="369332"/>
          </a:xfrm>
          <a:prstGeom prst="rect">
            <a:avLst/>
          </a:prstGeom>
        </p:spPr>
      </p:pic>
      <p:pic>
        <p:nvPicPr>
          <p:cNvPr id="132" name="Picture 4">
            <a:extLst>
              <a:ext uri="{FF2B5EF4-FFF2-40B4-BE49-F238E27FC236}">
                <a16:creationId xmlns:a16="http://schemas.microsoft.com/office/drawing/2014/main" id="{D18E097E-7DBA-2A80-2300-C4C308B2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558" y="3903687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238D513-ED34-5D70-04FF-08AC62C1B1BD}"/>
              </a:ext>
            </a:extLst>
          </p:cNvPr>
          <p:cNvCxnSpPr>
            <a:cxnSpLocks/>
          </p:cNvCxnSpPr>
          <p:nvPr/>
        </p:nvCxnSpPr>
        <p:spPr>
          <a:xfrm>
            <a:off x="4450886" y="4048563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570E2CA7-4577-47E2-6A5F-9FAE710C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10315" y="4008586"/>
            <a:ext cx="339589" cy="369332"/>
          </a:xfrm>
          <a:prstGeom prst="rect">
            <a:avLst/>
          </a:prstGeom>
        </p:spPr>
      </p:pic>
      <p:pic>
        <p:nvPicPr>
          <p:cNvPr id="150" name="Picture 4">
            <a:extLst>
              <a:ext uri="{FF2B5EF4-FFF2-40B4-BE49-F238E27FC236}">
                <a16:creationId xmlns:a16="http://schemas.microsoft.com/office/drawing/2014/main" id="{89D143A6-A5C0-291A-737D-A39B6DF7B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576" y="4126875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58884CA-F596-6A5C-A369-2D5F176A7619}"/>
              </a:ext>
            </a:extLst>
          </p:cNvPr>
          <p:cNvCxnSpPr>
            <a:cxnSpLocks/>
          </p:cNvCxnSpPr>
          <p:nvPr/>
        </p:nvCxnSpPr>
        <p:spPr>
          <a:xfrm>
            <a:off x="4449904" y="4271751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92330EB7-BD86-3B3A-B79A-6D11EA19E2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09333" y="4231774"/>
            <a:ext cx="339589" cy="369332"/>
          </a:xfrm>
          <a:prstGeom prst="rect">
            <a:avLst/>
          </a:prstGeom>
        </p:spPr>
      </p:pic>
      <p:pic>
        <p:nvPicPr>
          <p:cNvPr id="153" name="Picture 4">
            <a:extLst>
              <a:ext uri="{FF2B5EF4-FFF2-40B4-BE49-F238E27FC236}">
                <a16:creationId xmlns:a16="http://schemas.microsoft.com/office/drawing/2014/main" id="{29033DD0-42AC-E2AE-48C5-CF7CE5322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94" y="4350063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BF96081-A275-4608-796C-15DC150DFE37}"/>
              </a:ext>
            </a:extLst>
          </p:cNvPr>
          <p:cNvCxnSpPr>
            <a:cxnSpLocks/>
          </p:cNvCxnSpPr>
          <p:nvPr/>
        </p:nvCxnSpPr>
        <p:spPr>
          <a:xfrm>
            <a:off x="4448922" y="4494939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72F9A3C2-D393-9855-E168-4CE580AD90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08351" y="4454962"/>
            <a:ext cx="339589" cy="369332"/>
          </a:xfrm>
          <a:prstGeom prst="rect">
            <a:avLst/>
          </a:prstGeom>
        </p:spPr>
      </p:pic>
      <p:pic>
        <p:nvPicPr>
          <p:cNvPr id="161" name="Picture 4">
            <a:extLst>
              <a:ext uri="{FF2B5EF4-FFF2-40B4-BE49-F238E27FC236}">
                <a16:creationId xmlns:a16="http://schemas.microsoft.com/office/drawing/2014/main" id="{4A776240-242C-2237-F249-7FAA02548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12" y="4573251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6D74F24-EA05-E63F-5ACE-124F01D049DA}"/>
              </a:ext>
            </a:extLst>
          </p:cNvPr>
          <p:cNvCxnSpPr>
            <a:cxnSpLocks/>
          </p:cNvCxnSpPr>
          <p:nvPr/>
        </p:nvCxnSpPr>
        <p:spPr>
          <a:xfrm>
            <a:off x="4447940" y="4718127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FC834858-3FF2-CF65-63C0-11DEE44C33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07369" y="4678150"/>
            <a:ext cx="339589" cy="369332"/>
          </a:xfrm>
          <a:prstGeom prst="rect">
            <a:avLst/>
          </a:prstGeom>
        </p:spPr>
      </p:pic>
      <p:pic>
        <p:nvPicPr>
          <p:cNvPr id="164" name="Picture 4">
            <a:extLst>
              <a:ext uri="{FF2B5EF4-FFF2-40B4-BE49-F238E27FC236}">
                <a16:creationId xmlns:a16="http://schemas.microsoft.com/office/drawing/2014/main" id="{0607684D-C584-73B8-8F49-EE53A8C46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630" y="4796439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2D32DC4-B510-FDBF-DBEC-FA70294A1762}"/>
              </a:ext>
            </a:extLst>
          </p:cNvPr>
          <p:cNvCxnSpPr>
            <a:cxnSpLocks/>
          </p:cNvCxnSpPr>
          <p:nvPr/>
        </p:nvCxnSpPr>
        <p:spPr>
          <a:xfrm>
            <a:off x="4446958" y="4941315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E086583-C834-8E7E-28EC-C149FBDE862D}"/>
              </a:ext>
            </a:extLst>
          </p:cNvPr>
          <p:cNvCxnSpPr>
            <a:cxnSpLocks/>
          </p:cNvCxnSpPr>
          <p:nvPr/>
        </p:nvCxnSpPr>
        <p:spPr>
          <a:xfrm flipH="1" flipV="1">
            <a:off x="3504776" y="3792586"/>
            <a:ext cx="9376" cy="19046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FA1CD0C-C328-4892-8EB1-76CC001E1B76}"/>
              </a:ext>
            </a:extLst>
          </p:cNvPr>
          <p:cNvCxnSpPr>
            <a:cxnSpLocks/>
          </p:cNvCxnSpPr>
          <p:nvPr/>
        </p:nvCxnSpPr>
        <p:spPr>
          <a:xfrm>
            <a:off x="3365049" y="5697262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38A8364-2C8C-1A7C-460B-9C33B192FBA3}"/>
              </a:ext>
            </a:extLst>
          </p:cNvPr>
          <p:cNvCxnSpPr>
            <a:cxnSpLocks/>
          </p:cNvCxnSpPr>
          <p:nvPr/>
        </p:nvCxnSpPr>
        <p:spPr>
          <a:xfrm>
            <a:off x="3451412" y="5796653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FA1BE5D-1818-F9D4-3A6A-CEC1BE08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>
            <a:off x="7178622" y="4378377"/>
            <a:ext cx="564627" cy="637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FAF6F4-27CF-7ADD-CB7C-DB9D2C4A5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37" y="4679783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9793E0-0333-3CB6-2855-E4F853CA1213}"/>
              </a:ext>
            </a:extLst>
          </p:cNvPr>
          <p:cNvCxnSpPr>
            <a:cxnSpLocks/>
          </p:cNvCxnSpPr>
          <p:nvPr/>
        </p:nvCxnSpPr>
        <p:spPr>
          <a:xfrm flipV="1">
            <a:off x="8283369" y="4824580"/>
            <a:ext cx="0" cy="8541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4AA62D-A37E-1C8C-D577-5AA46652FE7A}"/>
              </a:ext>
            </a:extLst>
          </p:cNvPr>
          <p:cNvCxnSpPr>
            <a:cxnSpLocks/>
          </p:cNvCxnSpPr>
          <p:nvPr/>
        </p:nvCxnSpPr>
        <p:spPr>
          <a:xfrm>
            <a:off x="8134266" y="5678744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9F8ADD-31CA-5CDF-33C6-F0CFE766FB9B}"/>
              </a:ext>
            </a:extLst>
          </p:cNvPr>
          <p:cNvCxnSpPr>
            <a:cxnSpLocks/>
          </p:cNvCxnSpPr>
          <p:nvPr/>
        </p:nvCxnSpPr>
        <p:spPr>
          <a:xfrm>
            <a:off x="8220629" y="5778135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74C633-1859-79E3-A2BB-A6750E9FF78C}"/>
              </a:ext>
            </a:extLst>
          </p:cNvPr>
          <p:cNvSpPr txBox="1"/>
          <p:nvPr/>
        </p:nvSpPr>
        <p:spPr>
          <a:xfrm>
            <a:off x="8319241" y="465459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Led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44EF84-F153-A3AD-3558-EBDA2E23B0C6}"/>
              </a:ext>
            </a:extLst>
          </p:cNvPr>
          <p:cNvCxnSpPr>
            <a:cxnSpLocks/>
          </p:cNvCxnSpPr>
          <p:nvPr/>
        </p:nvCxnSpPr>
        <p:spPr>
          <a:xfrm>
            <a:off x="6918970" y="4824580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9F4909-CDFD-FF95-9C6B-371CDBA66028}"/>
              </a:ext>
            </a:extLst>
          </p:cNvPr>
          <p:cNvSpPr txBox="1"/>
          <p:nvPr/>
        </p:nvSpPr>
        <p:spPr>
          <a:xfrm>
            <a:off x="6340326" y="463283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P1.0</a:t>
            </a:r>
          </a:p>
        </p:txBody>
      </p:sp>
    </p:spTree>
    <p:extLst>
      <p:ext uri="{BB962C8B-B14F-4D97-AF65-F5344CB8AC3E}">
        <p14:creationId xmlns:p14="http://schemas.microsoft.com/office/powerpoint/2010/main" val="177095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27D88-5D81-C577-5E27-4B3B93196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3570E9-FDEA-0C0E-41A1-3D272F8D739B}"/>
              </a:ext>
            </a:extLst>
          </p:cNvPr>
          <p:cNvSpPr txBox="1"/>
          <p:nvPr/>
        </p:nvSpPr>
        <p:spPr>
          <a:xfrm>
            <a:off x="2361033" y="284876"/>
            <a:ext cx="7593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3 Pin Diagram – LCD Slave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F2E3B1-C9A5-CB74-DC50-E10803DE9D95}"/>
              </a:ext>
            </a:extLst>
          </p:cNvPr>
          <p:cNvSpPr/>
          <p:nvPr/>
        </p:nvSpPr>
        <p:spPr>
          <a:xfrm>
            <a:off x="3519207" y="2137694"/>
            <a:ext cx="2340591" cy="38997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MSP430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194362C-229B-4A8E-0EE7-F5F9AFDC8D10}"/>
              </a:ext>
            </a:extLst>
          </p:cNvPr>
          <p:cNvSpPr/>
          <p:nvPr/>
        </p:nvSpPr>
        <p:spPr>
          <a:xfrm>
            <a:off x="6848242" y="2504389"/>
            <a:ext cx="2469273" cy="199821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Keypad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E80A83-A069-BE54-2480-46F0779C688D}"/>
              </a:ext>
            </a:extLst>
          </p:cNvPr>
          <p:cNvSpPr txBox="1"/>
          <p:nvPr/>
        </p:nvSpPr>
        <p:spPr>
          <a:xfrm>
            <a:off x="6848432" y="27689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3F2515F-64C8-CBB9-4ED7-9570CD1EBEB3}"/>
              </a:ext>
            </a:extLst>
          </p:cNvPr>
          <p:cNvSpPr txBox="1"/>
          <p:nvPr/>
        </p:nvSpPr>
        <p:spPr>
          <a:xfrm>
            <a:off x="6848432" y="2999577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3F1AE00-5300-264F-0895-CF9117148F05}"/>
              </a:ext>
            </a:extLst>
          </p:cNvPr>
          <p:cNvSpPr txBox="1"/>
          <p:nvPr/>
        </p:nvSpPr>
        <p:spPr>
          <a:xfrm>
            <a:off x="6848432" y="322441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3CF27B-D8B2-E1B7-C82B-5C03DA0930B9}"/>
              </a:ext>
            </a:extLst>
          </p:cNvPr>
          <p:cNvSpPr txBox="1"/>
          <p:nvPr/>
        </p:nvSpPr>
        <p:spPr>
          <a:xfrm>
            <a:off x="6848432" y="345329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6E5053D-36A5-191F-1DE0-EB07C56711F4}"/>
              </a:ext>
            </a:extLst>
          </p:cNvPr>
          <p:cNvCxnSpPr>
            <a:cxnSpLocks/>
          </p:cNvCxnSpPr>
          <p:nvPr/>
        </p:nvCxnSpPr>
        <p:spPr>
          <a:xfrm>
            <a:off x="5708223" y="365871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5857663-5229-10CC-8614-123D5DFD7551}"/>
              </a:ext>
            </a:extLst>
          </p:cNvPr>
          <p:cNvCxnSpPr>
            <a:cxnSpLocks/>
          </p:cNvCxnSpPr>
          <p:nvPr/>
        </p:nvCxnSpPr>
        <p:spPr>
          <a:xfrm>
            <a:off x="5708223" y="3425888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ED932E3-51D9-0645-1814-524B0BE44C12}"/>
              </a:ext>
            </a:extLst>
          </p:cNvPr>
          <p:cNvCxnSpPr>
            <a:cxnSpLocks/>
          </p:cNvCxnSpPr>
          <p:nvPr/>
        </p:nvCxnSpPr>
        <p:spPr>
          <a:xfrm>
            <a:off x="5708223" y="3191288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1655760-5B3A-740E-050C-6BF10E04A590}"/>
              </a:ext>
            </a:extLst>
          </p:cNvPr>
          <p:cNvCxnSpPr>
            <a:cxnSpLocks/>
          </p:cNvCxnSpPr>
          <p:nvPr/>
        </p:nvCxnSpPr>
        <p:spPr>
          <a:xfrm>
            <a:off x="5708223" y="2972170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02C4D31-3A39-C278-0507-4031C5483B5A}"/>
              </a:ext>
            </a:extLst>
          </p:cNvPr>
          <p:cNvSpPr txBox="1"/>
          <p:nvPr/>
        </p:nvSpPr>
        <p:spPr>
          <a:xfrm>
            <a:off x="5128971" y="278527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EA29228-1186-2F86-6231-92AD16F59F59}"/>
              </a:ext>
            </a:extLst>
          </p:cNvPr>
          <p:cNvSpPr txBox="1"/>
          <p:nvPr/>
        </p:nvSpPr>
        <p:spPr>
          <a:xfrm>
            <a:off x="5128677" y="301079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2F0A234-7B9B-2F06-A3F1-1982AF68AF4E}"/>
              </a:ext>
            </a:extLst>
          </p:cNvPr>
          <p:cNvSpPr txBox="1"/>
          <p:nvPr/>
        </p:nvSpPr>
        <p:spPr>
          <a:xfrm>
            <a:off x="5127303" y="324843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BE45D-4553-DFDD-5A37-8F505D76E5C3}"/>
              </a:ext>
            </a:extLst>
          </p:cNvPr>
          <p:cNvSpPr txBox="1"/>
          <p:nvPr/>
        </p:nvSpPr>
        <p:spPr>
          <a:xfrm>
            <a:off x="5122305" y="347404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3A31934-7289-4503-3A8A-24935C5A0BD1}"/>
              </a:ext>
            </a:extLst>
          </p:cNvPr>
          <p:cNvSpPr txBox="1"/>
          <p:nvPr/>
        </p:nvSpPr>
        <p:spPr>
          <a:xfrm>
            <a:off x="4334611" y="567871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FAEE168-B11E-7A68-B26E-CAFD72ECB0B6}"/>
              </a:ext>
            </a:extLst>
          </p:cNvPr>
          <p:cNvCxnSpPr>
            <a:cxnSpLocks/>
          </p:cNvCxnSpPr>
          <p:nvPr/>
        </p:nvCxnSpPr>
        <p:spPr>
          <a:xfrm flipV="1">
            <a:off x="4674608" y="5984017"/>
            <a:ext cx="0" cy="3218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BF08C4B-635C-390D-08E1-4BFFD807610C}"/>
              </a:ext>
            </a:extLst>
          </p:cNvPr>
          <p:cNvCxnSpPr>
            <a:cxnSpLocks/>
          </p:cNvCxnSpPr>
          <p:nvPr/>
        </p:nvCxnSpPr>
        <p:spPr>
          <a:xfrm>
            <a:off x="4525505" y="6305902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FB76799-EA25-B957-1621-474718842FE6}"/>
              </a:ext>
            </a:extLst>
          </p:cNvPr>
          <p:cNvCxnSpPr>
            <a:cxnSpLocks/>
          </p:cNvCxnSpPr>
          <p:nvPr/>
        </p:nvCxnSpPr>
        <p:spPr>
          <a:xfrm>
            <a:off x="4611868" y="6405293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12F19CF-EDE3-E549-0163-74A15BFD6E9C}"/>
              </a:ext>
            </a:extLst>
          </p:cNvPr>
          <p:cNvSpPr txBox="1"/>
          <p:nvPr/>
        </p:nvSpPr>
        <p:spPr>
          <a:xfrm>
            <a:off x="4333129" y="2174216"/>
            <a:ext cx="64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VCC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7C7B130-E517-E7EC-F864-CC9D30F1DDA7}"/>
              </a:ext>
            </a:extLst>
          </p:cNvPr>
          <p:cNvCxnSpPr>
            <a:cxnSpLocks/>
          </p:cNvCxnSpPr>
          <p:nvPr/>
        </p:nvCxnSpPr>
        <p:spPr>
          <a:xfrm flipV="1">
            <a:off x="4674608" y="1772326"/>
            <a:ext cx="0" cy="4466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A5F90E0E-B332-42FE-A8D9-7CFB68D88E16}"/>
              </a:ext>
            </a:extLst>
          </p:cNvPr>
          <p:cNvSpPr txBox="1"/>
          <p:nvPr/>
        </p:nvSpPr>
        <p:spPr>
          <a:xfrm>
            <a:off x="4457978" y="146717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C92115B-0863-8EAA-024D-7A941FC9D04D}"/>
              </a:ext>
            </a:extLst>
          </p:cNvPr>
          <p:cNvCxnSpPr>
            <a:cxnSpLocks/>
          </p:cNvCxnSpPr>
          <p:nvPr/>
        </p:nvCxnSpPr>
        <p:spPr>
          <a:xfrm flipH="1" flipV="1">
            <a:off x="4683619" y="1791071"/>
            <a:ext cx="114300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DF52A04-5E45-2466-FBA4-EBFA9068AE68}"/>
              </a:ext>
            </a:extLst>
          </p:cNvPr>
          <p:cNvCxnSpPr>
            <a:cxnSpLocks/>
          </p:cNvCxnSpPr>
          <p:nvPr/>
        </p:nvCxnSpPr>
        <p:spPr>
          <a:xfrm flipV="1">
            <a:off x="4554593" y="1791071"/>
            <a:ext cx="111005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58582C94-3981-E33A-6380-6FEB845F60B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>
            <a:off x="6028248" y="4621101"/>
            <a:ext cx="564627" cy="63768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448BAB3-781C-1572-483E-5E92B97F5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363" y="4922507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95E1799-34A6-A180-A5FD-3260A26E7252}"/>
              </a:ext>
            </a:extLst>
          </p:cNvPr>
          <p:cNvCxnSpPr>
            <a:cxnSpLocks/>
          </p:cNvCxnSpPr>
          <p:nvPr/>
        </p:nvCxnSpPr>
        <p:spPr>
          <a:xfrm flipV="1">
            <a:off x="7132995" y="5067304"/>
            <a:ext cx="0" cy="8541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3D20666-9D88-C855-8509-5672575FEFD8}"/>
              </a:ext>
            </a:extLst>
          </p:cNvPr>
          <p:cNvCxnSpPr>
            <a:cxnSpLocks/>
          </p:cNvCxnSpPr>
          <p:nvPr/>
        </p:nvCxnSpPr>
        <p:spPr>
          <a:xfrm>
            <a:off x="6983892" y="5921468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F79C0A-E6AE-BA11-A671-CEC67A1838B5}"/>
              </a:ext>
            </a:extLst>
          </p:cNvPr>
          <p:cNvCxnSpPr>
            <a:cxnSpLocks/>
          </p:cNvCxnSpPr>
          <p:nvPr/>
        </p:nvCxnSpPr>
        <p:spPr>
          <a:xfrm>
            <a:off x="7070255" y="6020859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280CBE4-1093-2C34-B1EA-AA6D6886848F}"/>
              </a:ext>
            </a:extLst>
          </p:cNvPr>
          <p:cNvSpPr txBox="1"/>
          <p:nvPr/>
        </p:nvSpPr>
        <p:spPr>
          <a:xfrm>
            <a:off x="7168867" y="4897314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Led 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A2E36BB-23D8-B142-DDF2-C4382C625E40}"/>
              </a:ext>
            </a:extLst>
          </p:cNvPr>
          <p:cNvCxnSpPr>
            <a:cxnSpLocks/>
          </p:cNvCxnSpPr>
          <p:nvPr/>
        </p:nvCxnSpPr>
        <p:spPr>
          <a:xfrm>
            <a:off x="5768596" y="5067304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F047B4A-C6C5-2D8A-2E81-6276E879910B}"/>
              </a:ext>
            </a:extLst>
          </p:cNvPr>
          <p:cNvSpPr txBox="1"/>
          <p:nvPr/>
        </p:nvSpPr>
        <p:spPr>
          <a:xfrm>
            <a:off x="5189952" y="487555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93527-5DB4-F351-8E4B-253CABDE263B}"/>
              </a:ext>
            </a:extLst>
          </p:cNvPr>
          <p:cNvSpPr txBox="1"/>
          <p:nvPr/>
        </p:nvSpPr>
        <p:spPr>
          <a:xfrm>
            <a:off x="6853351" y="254382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665801-9870-8F3A-94D5-574BD5E62AB8}"/>
              </a:ext>
            </a:extLst>
          </p:cNvPr>
          <p:cNvCxnSpPr>
            <a:cxnSpLocks/>
          </p:cNvCxnSpPr>
          <p:nvPr/>
        </p:nvCxnSpPr>
        <p:spPr>
          <a:xfrm>
            <a:off x="5713142" y="274701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582292-F782-19EC-3ABF-0E5CD0C6FC64}"/>
              </a:ext>
            </a:extLst>
          </p:cNvPr>
          <p:cNvSpPr txBox="1"/>
          <p:nvPr/>
        </p:nvSpPr>
        <p:spPr>
          <a:xfrm>
            <a:off x="5133890" y="25601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3F0B75-9123-AA63-F171-E9197E7D2755}"/>
              </a:ext>
            </a:extLst>
          </p:cNvPr>
          <p:cNvSpPr txBox="1"/>
          <p:nvPr/>
        </p:nvSpPr>
        <p:spPr>
          <a:xfrm>
            <a:off x="6841551" y="368239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E69E43-CA60-8E94-B739-577AFB648365}"/>
              </a:ext>
            </a:extLst>
          </p:cNvPr>
          <p:cNvCxnSpPr>
            <a:cxnSpLocks/>
          </p:cNvCxnSpPr>
          <p:nvPr/>
        </p:nvCxnSpPr>
        <p:spPr>
          <a:xfrm>
            <a:off x="5701342" y="3885583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FEF066-018D-F4BF-EB0B-B485A5100FB8}"/>
              </a:ext>
            </a:extLst>
          </p:cNvPr>
          <p:cNvSpPr txBox="1"/>
          <p:nvPr/>
        </p:nvSpPr>
        <p:spPr>
          <a:xfrm>
            <a:off x="5122090" y="369868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FE3E9-08DE-98A2-A8F4-4024FFAA4AA3}"/>
              </a:ext>
            </a:extLst>
          </p:cNvPr>
          <p:cNvSpPr txBox="1"/>
          <p:nvPr/>
        </p:nvSpPr>
        <p:spPr>
          <a:xfrm>
            <a:off x="6840571" y="389968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EBD2B0-8623-AB9C-ADBB-9037A88212AE}"/>
              </a:ext>
            </a:extLst>
          </p:cNvPr>
          <p:cNvCxnSpPr>
            <a:cxnSpLocks/>
          </p:cNvCxnSpPr>
          <p:nvPr/>
        </p:nvCxnSpPr>
        <p:spPr>
          <a:xfrm>
            <a:off x="5700362" y="4102877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3FF621-22E7-F02C-5D2B-17EC668EF2CD}"/>
              </a:ext>
            </a:extLst>
          </p:cNvPr>
          <p:cNvSpPr txBox="1"/>
          <p:nvPr/>
        </p:nvSpPr>
        <p:spPr>
          <a:xfrm>
            <a:off x="5121110" y="391597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FF436F-D902-3F47-716F-FE1C577D49D5}"/>
              </a:ext>
            </a:extLst>
          </p:cNvPr>
          <p:cNvSpPr txBox="1"/>
          <p:nvPr/>
        </p:nvSpPr>
        <p:spPr>
          <a:xfrm>
            <a:off x="6839591" y="41169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R4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0A42A6-5BBB-9115-F997-9A41ADEAE526}"/>
              </a:ext>
            </a:extLst>
          </p:cNvPr>
          <p:cNvCxnSpPr>
            <a:cxnSpLocks/>
          </p:cNvCxnSpPr>
          <p:nvPr/>
        </p:nvCxnSpPr>
        <p:spPr>
          <a:xfrm>
            <a:off x="5699382" y="432017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5A014DE-91F3-E29C-914F-1AFD8A65AF44}"/>
              </a:ext>
            </a:extLst>
          </p:cNvPr>
          <p:cNvSpPr txBox="1"/>
          <p:nvPr/>
        </p:nvSpPr>
        <p:spPr>
          <a:xfrm>
            <a:off x="5120130" y="413327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P3.1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B06FA17-6352-8768-E1E9-F3140475DD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2979603" y="3839479"/>
            <a:ext cx="339589" cy="36933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1D4514F7-FD23-40ED-828A-5248F72C8353}"/>
              </a:ext>
            </a:extLst>
          </p:cNvPr>
          <p:cNvSpPr txBox="1"/>
          <p:nvPr/>
        </p:nvSpPr>
        <p:spPr>
          <a:xfrm>
            <a:off x="3535083" y="4147248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69AC8F1-CC7B-90DE-3794-FDFA38F1F385}"/>
              </a:ext>
            </a:extLst>
          </p:cNvPr>
          <p:cNvSpPr txBox="1"/>
          <p:nvPr/>
        </p:nvSpPr>
        <p:spPr>
          <a:xfrm>
            <a:off x="3534789" y="437277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88A8B20-9B22-7571-D90E-562928C93D63}"/>
              </a:ext>
            </a:extLst>
          </p:cNvPr>
          <p:cNvSpPr txBox="1"/>
          <p:nvPr/>
        </p:nvSpPr>
        <p:spPr>
          <a:xfrm>
            <a:off x="3533415" y="461041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BAE6126-FD35-ECEC-A0A5-609957407696}"/>
              </a:ext>
            </a:extLst>
          </p:cNvPr>
          <p:cNvSpPr txBox="1"/>
          <p:nvPr/>
        </p:nvSpPr>
        <p:spPr>
          <a:xfrm>
            <a:off x="3528417" y="483602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D9E7B4F-8BCD-5DAC-BF3E-22AEE9D61285}"/>
              </a:ext>
            </a:extLst>
          </p:cNvPr>
          <p:cNvSpPr txBox="1"/>
          <p:nvPr/>
        </p:nvSpPr>
        <p:spPr>
          <a:xfrm>
            <a:off x="3540002" y="391619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2BAE6A4-C6EF-2C8D-7175-4669BA5B6348}"/>
              </a:ext>
            </a:extLst>
          </p:cNvPr>
          <p:cNvSpPr txBox="1"/>
          <p:nvPr/>
        </p:nvSpPr>
        <p:spPr>
          <a:xfrm>
            <a:off x="3528202" y="506066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P6.5</a:t>
            </a:r>
          </a:p>
        </p:txBody>
      </p:sp>
      <p:pic>
        <p:nvPicPr>
          <p:cNvPr id="122" name="Picture 4">
            <a:extLst>
              <a:ext uri="{FF2B5EF4-FFF2-40B4-BE49-F238E27FC236}">
                <a16:creationId xmlns:a16="http://schemas.microsoft.com/office/drawing/2014/main" id="{5DF18AE5-21EB-FEDB-D67B-506E8DE86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64" y="3957768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D941834-5E12-F23D-6C70-07D1CC766310}"/>
              </a:ext>
            </a:extLst>
          </p:cNvPr>
          <p:cNvCxnSpPr>
            <a:cxnSpLocks/>
          </p:cNvCxnSpPr>
          <p:nvPr/>
        </p:nvCxnSpPr>
        <p:spPr>
          <a:xfrm>
            <a:off x="3319192" y="4102644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7" name="Picture 126">
            <a:extLst>
              <a:ext uri="{FF2B5EF4-FFF2-40B4-BE49-F238E27FC236}">
                <a16:creationId xmlns:a16="http://schemas.microsoft.com/office/drawing/2014/main" id="{480A52D9-4804-0F15-239F-BA2A20E0317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2978621" y="4062667"/>
            <a:ext cx="339589" cy="369332"/>
          </a:xfrm>
          <a:prstGeom prst="rect">
            <a:avLst/>
          </a:prstGeom>
        </p:spPr>
      </p:pic>
      <p:pic>
        <p:nvPicPr>
          <p:cNvPr id="132" name="Picture 4">
            <a:extLst>
              <a:ext uri="{FF2B5EF4-FFF2-40B4-BE49-F238E27FC236}">
                <a16:creationId xmlns:a16="http://schemas.microsoft.com/office/drawing/2014/main" id="{7A90B3BD-4899-360B-83CF-C80CBC26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882" y="4180956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32F161B-2242-EC90-CDC4-DF46715CC2C2}"/>
              </a:ext>
            </a:extLst>
          </p:cNvPr>
          <p:cNvCxnSpPr>
            <a:cxnSpLocks/>
          </p:cNvCxnSpPr>
          <p:nvPr/>
        </p:nvCxnSpPr>
        <p:spPr>
          <a:xfrm>
            <a:off x="3318210" y="4325832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31D74CFD-9FC9-9920-CC3F-CD954DA9D4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2977639" y="4285855"/>
            <a:ext cx="339589" cy="369332"/>
          </a:xfrm>
          <a:prstGeom prst="rect">
            <a:avLst/>
          </a:prstGeom>
        </p:spPr>
      </p:pic>
      <p:pic>
        <p:nvPicPr>
          <p:cNvPr id="150" name="Picture 4">
            <a:extLst>
              <a:ext uri="{FF2B5EF4-FFF2-40B4-BE49-F238E27FC236}">
                <a16:creationId xmlns:a16="http://schemas.microsoft.com/office/drawing/2014/main" id="{8EB1B9A1-B9D3-8322-BD04-B782B121F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900" y="4404144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74FE567-71E3-4181-D26E-F1513F2B5305}"/>
              </a:ext>
            </a:extLst>
          </p:cNvPr>
          <p:cNvCxnSpPr>
            <a:cxnSpLocks/>
          </p:cNvCxnSpPr>
          <p:nvPr/>
        </p:nvCxnSpPr>
        <p:spPr>
          <a:xfrm>
            <a:off x="3317228" y="4549020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301412A5-1F5E-89E9-17F0-AB0A965E7A3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2976657" y="4509043"/>
            <a:ext cx="339589" cy="369332"/>
          </a:xfrm>
          <a:prstGeom prst="rect">
            <a:avLst/>
          </a:prstGeom>
        </p:spPr>
      </p:pic>
      <p:pic>
        <p:nvPicPr>
          <p:cNvPr id="153" name="Picture 4">
            <a:extLst>
              <a:ext uri="{FF2B5EF4-FFF2-40B4-BE49-F238E27FC236}">
                <a16:creationId xmlns:a16="http://schemas.microsoft.com/office/drawing/2014/main" id="{8DFA3CDE-C727-A804-E13D-445D1E387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18" y="4627332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C69C1FC-8458-40B4-0CA2-A03391AE123F}"/>
              </a:ext>
            </a:extLst>
          </p:cNvPr>
          <p:cNvCxnSpPr>
            <a:cxnSpLocks/>
          </p:cNvCxnSpPr>
          <p:nvPr/>
        </p:nvCxnSpPr>
        <p:spPr>
          <a:xfrm>
            <a:off x="3316246" y="4772208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34114B26-6C41-5ADB-250D-551811864B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2975675" y="4732231"/>
            <a:ext cx="339589" cy="369332"/>
          </a:xfrm>
          <a:prstGeom prst="rect">
            <a:avLst/>
          </a:prstGeom>
        </p:spPr>
      </p:pic>
      <p:pic>
        <p:nvPicPr>
          <p:cNvPr id="161" name="Picture 4">
            <a:extLst>
              <a:ext uri="{FF2B5EF4-FFF2-40B4-BE49-F238E27FC236}">
                <a16:creationId xmlns:a16="http://schemas.microsoft.com/office/drawing/2014/main" id="{F1E65D15-6FE9-0F7D-B43E-983A69A06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936" y="4850520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4CC12E89-222E-304A-A0D4-EECE927514BA}"/>
              </a:ext>
            </a:extLst>
          </p:cNvPr>
          <p:cNvCxnSpPr>
            <a:cxnSpLocks/>
          </p:cNvCxnSpPr>
          <p:nvPr/>
        </p:nvCxnSpPr>
        <p:spPr>
          <a:xfrm>
            <a:off x="3315264" y="4995396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0E411964-BE98-4311-A0D4-0DA7FDE6A9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2974693" y="4955419"/>
            <a:ext cx="339589" cy="369332"/>
          </a:xfrm>
          <a:prstGeom prst="rect">
            <a:avLst/>
          </a:prstGeom>
        </p:spPr>
      </p:pic>
      <p:pic>
        <p:nvPicPr>
          <p:cNvPr id="164" name="Picture 4">
            <a:extLst>
              <a:ext uri="{FF2B5EF4-FFF2-40B4-BE49-F238E27FC236}">
                <a16:creationId xmlns:a16="http://schemas.microsoft.com/office/drawing/2014/main" id="{425E0C19-907E-0C6C-7B3B-7D568B11F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954" y="5073708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F57695A0-0A42-713D-9EF6-2C4D035FDED0}"/>
              </a:ext>
            </a:extLst>
          </p:cNvPr>
          <p:cNvCxnSpPr>
            <a:cxnSpLocks/>
          </p:cNvCxnSpPr>
          <p:nvPr/>
        </p:nvCxnSpPr>
        <p:spPr>
          <a:xfrm>
            <a:off x="3314282" y="5218584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ECFA02DA-E2C8-E7E2-8C94-AFBC5A2D3A11}"/>
              </a:ext>
            </a:extLst>
          </p:cNvPr>
          <p:cNvCxnSpPr>
            <a:cxnSpLocks/>
          </p:cNvCxnSpPr>
          <p:nvPr/>
        </p:nvCxnSpPr>
        <p:spPr>
          <a:xfrm flipH="1" flipV="1">
            <a:off x="2372100" y="4069855"/>
            <a:ext cx="9376" cy="19046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546638B-5DA5-BF3A-7CA9-E483DE419991}"/>
              </a:ext>
            </a:extLst>
          </p:cNvPr>
          <p:cNvCxnSpPr>
            <a:cxnSpLocks/>
          </p:cNvCxnSpPr>
          <p:nvPr/>
        </p:nvCxnSpPr>
        <p:spPr>
          <a:xfrm>
            <a:off x="2232373" y="5974531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B8B8C0D-8701-8577-90FD-10079BC4DE13}"/>
              </a:ext>
            </a:extLst>
          </p:cNvPr>
          <p:cNvCxnSpPr>
            <a:cxnSpLocks/>
          </p:cNvCxnSpPr>
          <p:nvPr/>
        </p:nvCxnSpPr>
        <p:spPr>
          <a:xfrm>
            <a:off x="2318736" y="6073922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0" name="Picture 179">
            <a:extLst>
              <a:ext uri="{FF2B5EF4-FFF2-40B4-BE49-F238E27FC236}">
                <a16:creationId xmlns:a16="http://schemas.microsoft.com/office/drawing/2014/main" id="{1946CB49-5EC2-8547-5082-7D75182068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>
            <a:off x="2457573" y="2423946"/>
            <a:ext cx="368677" cy="369332"/>
          </a:xfrm>
          <a:prstGeom prst="rect">
            <a:avLst/>
          </a:prstGeom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B5FBA39D-EF25-216A-4D81-E8F7BB5A8F71}"/>
              </a:ext>
            </a:extLst>
          </p:cNvPr>
          <p:cNvSpPr txBox="1"/>
          <p:nvPr/>
        </p:nvSpPr>
        <p:spPr>
          <a:xfrm>
            <a:off x="3556558" y="248914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P1.5</a:t>
            </a:r>
          </a:p>
        </p:txBody>
      </p:sp>
      <p:pic>
        <p:nvPicPr>
          <p:cNvPr id="183" name="Picture 4">
            <a:extLst>
              <a:ext uri="{FF2B5EF4-FFF2-40B4-BE49-F238E27FC236}">
                <a16:creationId xmlns:a16="http://schemas.microsoft.com/office/drawing/2014/main" id="{25DED3F7-C7C4-4894-1D5E-6A4E7FBA5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998" y="2538570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930CA814-4AB3-3F04-B0A5-BE5D50DBF8CC}"/>
              </a:ext>
            </a:extLst>
          </p:cNvPr>
          <p:cNvCxnSpPr>
            <a:cxnSpLocks/>
          </p:cNvCxnSpPr>
          <p:nvPr/>
        </p:nvCxnSpPr>
        <p:spPr>
          <a:xfrm>
            <a:off x="3331785" y="2680279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1" name="Picture 190">
            <a:extLst>
              <a:ext uri="{FF2B5EF4-FFF2-40B4-BE49-F238E27FC236}">
                <a16:creationId xmlns:a16="http://schemas.microsoft.com/office/drawing/2014/main" id="{D745A4D8-6107-BD92-9419-CE929EF68BA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>
            <a:off x="2468390" y="2688431"/>
            <a:ext cx="368677" cy="369332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B585FCED-29F8-58BB-1B34-AB5AA9944CFE}"/>
              </a:ext>
            </a:extLst>
          </p:cNvPr>
          <p:cNvSpPr txBox="1"/>
          <p:nvPr/>
        </p:nvSpPr>
        <p:spPr>
          <a:xfrm>
            <a:off x="3567375" y="275363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P1.6</a:t>
            </a:r>
          </a:p>
        </p:txBody>
      </p:sp>
      <p:pic>
        <p:nvPicPr>
          <p:cNvPr id="1025" name="Picture 4">
            <a:extLst>
              <a:ext uri="{FF2B5EF4-FFF2-40B4-BE49-F238E27FC236}">
                <a16:creationId xmlns:a16="http://schemas.microsoft.com/office/drawing/2014/main" id="{F25E106F-C433-7276-8C14-3751EEC8B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815" y="2803055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06CE8F47-CA77-1095-70E7-477CE2B4F24F}"/>
              </a:ext>
            </a:extLst>
          </p:cNvPr>
          <p:cNvCxnSpPr>
            <a:cxnSpLocks/>
          </p:cNvCxnSpPr>
          <p:nvPr/>
        </p:nvCxnSpPr>
        <p:spPr>
          <a:xfrm>
            <a:off x="3342602" y="2944764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9" name="Picture 1028">
            <a:extLst>
              <a:ext uri="{FF2B5EF4-FFF2-40B4-BE49-F238E27FC236}">
                <a16:creationId xmlns:a16="http://schemas.microsoft.com/office/drawing/2014/main" id="{3186FA59-F1C8-C6C3-2B0D-1551BDC868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>
            <a:off x="2479207" y="2952916"/>
            <a:ext cx="368677" cy="369332"/>
          </a:xfrm>
          <a:prstGeom prst="rect">
            <a:avLst/>
          </a:prstGeom>
        </p:spPr>
      </p:pic>
      <p:sp>
        <p:nvSpPr>
          <p:cNvPr id="1030" name="TextBox 1029">
            <a:extLst>
              <a:ext uri="{FF2B5EF4-FFF2-40B4-BE49-F238E27FC236}">
                <a16:creationId xmlns:a16="http://schemas.microsoft.com/office/drawing/2014/main" id="{A1DA5216-F6EC-D8E8-4D4A-9B3BBA9E3CEE}"/>
              </a:ext>
            </a:extLst>
          </p:cNvPr>
          <p:cNvSpPr txBox="1"/>
          <p:nvPr/>
        </p:nvSpPr>
        <p:spPr>
          <a:xfrm>
            <a:off x="3578192" y="301811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P1.7</a:t>
            </a:r>
          </a:p>
        </p:txBody>
      </p:sp>
      <p:pic>
        <p:nvPicPr>
          <p:cNvPr id="1031" name="Picture 4">
            <a:extLst>
              <a:ext uri="{FF2B5EF4-FFF2-40B4-BE49-F238E27FC236}">
                <a16:creationId xmlns:a16="http://schemas.microsoft.com/office/drawing/2014/main" id="{4ED4CEC9-860A-8F18-7AD5-AFD9E24D4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632" y="3067540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33422C38-B31A-6435-779A-3FCC3A2CD37C}"/>
              </a:ext>
            </a:extLst>
          </p:cNvPr>
          <p:cNvCxnSpPr>
            <a:cxnSpLocks/>
          </p:cNvCxnSpPr>
          <p:nvPr/>
        </p:nvCxnSpPr>
        <p:spPr>
          <a:xfrm>
            <a:off x="3353419" y="3209249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681C59C2-113A-AA88-B41D-9738F34BA51A}"/>
              </a:ext>
            </a:extLst>
          </p:cNvPr>
          <p:cNvCxnSpPr>
            <a:cxnSpLocks/>
          </p:cNvCxnSpPr>
          <p:nvPr/>
        </p:nvCxnSpPr>
        <p:spPr>
          <a:xfrm flipV="1">
            <a:off x="2454546" y="2082879"/>
            <a:ext cx="0" cy="118397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5D5BAA90-FB84-C024-1AB1-C82EE003D318}"/>
              </a:ext>
            </a:extLst>
          </p:cNvPr>
          <p:cNvSpPr txBox="1"/>
          <p:nvPr/>
        </p:nvSpPr>
        <p:spPr>
          <a:xfrm>
            <a:off x="2178925" y="1777725"/>
            <a:ext cx="605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3V3</a:t>
            </a: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1699AEDE-4F9F-353B-2AA9-2916CEDF74F1}"/>
              </a:ext>
            </a:extLst>
          </p:cNvPr>
          <p:cNvCxnSpPr>
            <a:cxnSpLocks/>
          </p:cNvCxnSpPr>
          <p:nvPr/>
        </p:nvCxnSpPr>
        <p:spPr>
          <a:xfrm flipH="1" flipV="1">
            <a:off x="2463557" y="2101624"/>
            <a:ext cx="114300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C63FCEC2-5FB1-A19A-9F81-62AD0FC78F63}"/>
              </a:ext>
            </a:extLst>
          </p:cNvPr>
          <p:cNvCxnSpPr>
            <a:cxnSpLocks/>
          </p:cNvCxnSpPr>
          <p:nvPr/>
        </p:nvCxnSpPr>
        <p:spPr>
          <a:xfrm flipV="1">
            <a:off x="2334531" y="2101624"/>
            <a:ext cx="111005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75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B920F3-152C-0291-62C1-96F1D043AA3E}"/>
              </a:ext>
            </a:extLst>
          </p:cNvPr>
          <p:cNvCxnSpPr>
            <a:cxnSpLocks/>
          </p:cNvCxnSpPr>
          <p:nvPr/>
        </p:nvCxnSpPr>
        <p:spPr>
          <a:xfrm>
            <a:off x="4878766" y="1588098"/>
            <a:ext cx="121723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F326D924-A861-D99D-803B-5B4A3E320675}"/>
              </a:ext>
            </a:extLst>
          </p:cNvPr>
          <p:cNvSpPr/>
          <p:nvPr/>
        </p:nvSpPr>
        <p:spPr>
          <a:xfrm>
            <a:off x="294523" y="1304960"/>
            <a:ext cx="4584243" cy="5006697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LED 1 (Red) as output on P1.0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LED 2 (Green) as output on P6.6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Switch 1 as input with pull up on P2.3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Switch 2 as input with pull up on P4.1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 Software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Setup I2C Clock, Master, and Slave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Setup I2C ports SDA = P1.2 SCL = P1.3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Setup UART Clock for 57600 baud and Tx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Setup UART ports P4.3 = UCATDX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Setup ADC on P5.0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Disable software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 Interrupts for switches, UART, and I2C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out of low power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 global interrupt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A281D4-4064-1926-C45C-91F7A6AF9E3F}"/>
              </a:ext>
            </a:extLst>
          </p:cNvPr>
          <p:cNvSpPr/>
          <p:nvPr/>
        </p:nvSpPr>
        <p:spPr>
          <a:xfrm>
            <a:off x="6096000" y="1400812"/>
            <a:ext cx="2078958" cy="3745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u="sng" dirty="0"/>
              <a:t>Main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F19FF37-D5CF-17AA-1709-498B55341664}"/>
              </a:ext>
            </a:extLst>
          </p:cNvPr>
          <p:cNvSpPr txBox="1"/>
          <p:nvPr/>
        </p:nvSpPr>
        <p:spPr>
          <a:xfrm>
            <a:off x="3205245" y="241954"/>
            <a:ext cx="5906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3 Flowchart - 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CE4B4-9FE4-970A-90EA-C6733485C090}"/>
              </a:ext>
            </a:extLst>
          </p:cNvPr>
          <p:cNvSpPr txBox="1"/>
          <p:nvPr/>
        </p:nvSpPr>
        <p:spPr>
          <a:xfrm>
            <a:off x="8175900" y="3550606"/>
            <a:ext cx="11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Wrong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DA547D-3C4F-61FF-A62E-4669C561663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135479" y="1775383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A2ABD8-09BE-2E7C-83D6-F62EE70F9CEF}"/>
              </a:ext>
            </a:extLst>
          </p:cNvPr>
          <p:cNvCxnSpPr>
            <a:cxnSpLocks/>
          </p:cNvCxnSpPr>
          <p:nvPr/>
        </p:nvCxnSpPr>
        <p:spPr>
          <a:xfrm>
            <a:off x="7135479" y="3925341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2B4085-8B8F-9372-FF96-08C06797717B}"/>
              </a:ext>
            </a:extLst>
          </p:cNvPr>
          <p:cNvSpPr/>
          <p:nvPr/>
        </p:nvSpPr>
        <p:spPr>
          <a:xfrm>
            <a:off x="6033284" y="5711340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Change LED Pattern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906A4C-8F82-1299-F051-39223E0EDAAD}"/>
              </a:ext>
            </a:extLst>
          </p:cNvPr>
          <p:cNvSpPr/>
          <p:nvPr/>
        </p:nvSpPr>
        <p:spPr>
          <a:xfrm>
            <a:off x="6033284" y="2226355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Update RGB Status Led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3AE2C5-C8E3-E7FE-ABA8-7FB9BBBD19A7}"/>
              </a:ext>
            </a:extLst>
          </p:cNvPr>
          <p:cNvCxnSpPr>
            <a:cxnSpLocks/>
          </p:cNvCxnSpPr>
          <p:nvPr/>
        </p:nvCxnSpPr>
        <p:spPr>
          <a:xfrm>
            <a:off x="7135479" y="2534132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F2926E18-EE32-EA44-DC37-9570FE67164F}"/>
              </a:ext>
            </a:extLst>
          </p:cNvPr>
          <p:cNvSpPr/>
          <p:nvPr/>
        </p:nvSpPr>
        <p:spPr>
          <a:xfrm>
            <a:off x="6033284" y="2949902"/>
            <a:ext cx="2204390" cy="1039356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Wait for passcode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200A3F-7532-147D-FAD4-B97DC7F9B32E}"/>
              </a:ext>
            </a:extLst>
          </p:cNvPr>
          <p:cNvSpPr txBox="1"/>
          <p:nvPr/>
        </p:nvSpPr>
        <p:spPr>
          <a:xfrm>
            <a:off x="7250476" y="3919585"/>
            <a:ext cx="11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Correct</a:t>
            </a:r>
          </a:p>
        </p:txBody>
      </p: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65C7AFF3-78AD-2F7D-6C38-E3F350F0EDD7}"/>
              </a:ext>
            </a:extLst>
          </p:cNvPr>
          <p:cNvSpPr/>
          <p:nvPr/>
        </p:nvSpPr>
        <p:spPr>
          <a:xfrm rot="16200000" flipV="1">
            <a:off x="7990345" y="2495117"/>
            <a:ext cx="1303747" cy="760792"/>
          </a:xfrm>
          <a:prstGeom prst="uturnArrow">
            <a:avLst>
              <a:gd name="adj1" fmla="val 9491"/>
              <a:gd name="adj2" fmla="val 25000"/>
              <a:gd name="adj3" fmla="val 18021"/>
              <a:gd name="adj4" fmla="val 49178"/>
              <a:gd name="adj5" fmla="val 9593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1C393702-D418-6BA1-BD3A-9141AA9E3411}"/>
              </a:ext>
            </a:extLst>
          </p:cNvPr>
          <p:cNvSpPr/>
          <p:nvPr/>
        </p:nvSpPr>
        <p:spPr>
          <a:xfrm>
            <a:off x="6033284" y="4358237"/>
            <a:ext cx="2204390" cy="1039356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Read Keypad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CD4776-4A1A-9646-04E9-811A6E8757B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7135479" y="5397593"/>
            <a:ext cx="0" cy="3137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Arrow: U-Turn 23">
            <a:extLst>
              <a:ext uri="{FF2B5EF4-FFF2-40B4-BE49-F238E27FC236}">
                <a16:creationId xmlns:a16="http://schemas.microsoft.com/office/drawing/2014/main" id="{6EDCF59E-E147-D6E6-6A0E-95F33A5985D2}"/>
              </a:ext>
            </a:extLst>
          </p:cNvPr>
          <p:cNvSpPr/>
          <p:nvPr/>
        </p:nvSpPr>
        <p:spPr>
          <a:xfrm rot="16200000" flipV="1">
            <a:off x="7015905" y="2526727"/>
            <a:ext cx="3597633" cy="1154097"/>
          </a:xfrm>
          <a:prstGeom prst="uturnArrow">
            <a:avLst>
              <a:gd name="adj1" fmla="val 5913"/>
              <a:gd name="adj2" fmla="val 25000"/>
              <a:gd name="adj3" fmla="val 15465"/>
              <a:gd name="adj4" fmla="val 49178"/>
              <a:gd name="adj5" fmla="val 9593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3637FD-7EF9-5235-8E22-93A167379D47}"/>
              </a:ext>
            </a:extLst>
          </p:cNvPr>
          <p:cNvSpPr txBox="1"/>
          <p:nvPr/>
        </p:nvSpPr>
        <p:spPr>
          <a:xfrm>
            <a:off x="8123618" y="4497070"/>
            <a:ext cx="11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D</a:t>
            </a:r>
          </a:p>
        </p:txBody>
      </p:sp>
      <p:sp>
        <p:nvSpPr>
          <p:cNvPr id="26" name="Arrow: U-Turn 25">
            <a:extLst>
              <a:ext uri="{FF2B5EF4-FFF2-40B4-BE49-F238E27FC236}">
                <a16:creationId xmlns:a16="http://schemas.microsoft.com/office/drawing/2014/main" id="{6A3C888E-FCF4-1BE8-8213-F7881AC3BCD4}"/>
              </a:ext>
            </a:extLst>
          </p:cNvPr>
          <p:cNvSpPr/>
          <p:nvPr/>
        </p:nvSpPr>
        <p:spPr>
          <a:xfrm rot="16200000">
            <a:off x="4941298" y="4873496"/>
            <a:ext cx="1303747" cy="792811"/>
          </a:xfrm>
          <a:prstGeom prst="uturnArrow">
            <a:avLst>
              <a:gd name="adj1" fmla="val 9491"/>
              <a:gd name="adj2" fmla="val 25000"/>
              <a:gd name="adj3" fmla="val 18021"/>
              <a:gd name="adj4" fmla="val 49178"/>
              <a:gd name="adj5" fmla="val 9593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7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44443-C290-AE20-D46A-AC1920BCF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D270E244-D6F9-ED5A-41D8-ABF378A45445}"/>
              </a:ext>
            </a:extLst>
          </p:cNvPr>
          <p:cNvSpPr txBox="1"/>
          <p:nvPr/>
        </p:nvSpPr>
        <p:spPr>
          <a:xfrm>
            <a:off x="0" y="1739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Project 3: Main Controller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4BE7C-DD4E-B237-7C30-4BA75B52F960}"/>
              </a:ext>
            </a:extLst>
          </p:cNvPr>
          <p:cNvSpPr/>
          <p:nvPr/>
        </p:nvSpPr>
        <p:spPr>
          <a:xfrm>
            <a:off x="936796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RGB LED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EC4A69-135A-A7DA-AA66-FA6C3586E1A8}"/>
              </a:ext>
            </a:extLst>
          </p:cNvPr>
          <p:cNvSpPr/>
          <p:nvPr/>
        </p:nvSpPr>
        <p:spPr>
          <a:xfrm>
            <a:off x="4513212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KEYPAD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C6BB67-CDAE-EADF-02EB-FDED203EEA0C}"/>
              </a:ext>
            </a:extLst>
          </p:cNvPr>
          <p:cNvSpPr/>
          <p:nvPr/>
        </p:nvSpPr>
        <p:spPr>
          <a:xfrm>
            <a:off x="936793" y="5054989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TIMER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3CBD42-E74F-C4DB-6BCD-92F550073782}"/>
              </a:ext>
            </a:extLst>
          </p:cNvPr>
          <p:cNvSpPr/>
          <p:nvPr/>
        </p:nvSpPr>
        <p:spPr>
          <a:xfrm>
            <a:off x="4513210" y="505498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GPIO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778B3D-F1F8-05BC-3D50-9C84E42756D6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V="1">
            <a:off x="2287555" y="1910587"/>
            <a:ext cx="3" cy="3144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AF3A6E-5610-978C-9FDC-6E0749F7E5BB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V="1">
            <a:off x="5863972" y="1910587"/>
            <a:ext cx="2" cy="314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92AE02-6F7A-982E-D982-B09D513BAD91}"/>
              </a:ext>
            </a:extLst>
          </p:cNvPr>
          <p:cNvCxnSpPr>
            <a:cxnSpLocks/>
          </p:cNvCxnSpPr>
          <p:nvPr/>
        </p:nvCxnSpPr>
        <p:spPr>
          <a:xfrm>
            <a:off x="321011" y="2518388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8A4DA4-E26C-1A23-CB1C-A996A3621E04}"/>
              </a:ext>
            </a:extLst>
          </p:cNvPr>
          <p:cNvCxnSpPr>
            <a:cxnSpLocks/>
          </p:cNvCxnSpPr>
          <p:nvPr/>
        </p:nvCxnSpPr>
        <p:spPr>
          <a:xfrm>
            <a:off x="321011" y="4387840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9467E-BF75-6075-1AE1-E83B59694972}"/>
              </a:ext>
            </a:extLst>
          </p:cNvPr>
          <p:cNvSpPr/>
          <p:nvPr/>
        </p:nvSpPr>
        <p:spPr>
          <a:xfrm>
            <a:off x="8089628" y="3328898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I2C Bus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A56E3-C5C3-151A-EB50-224484489FE7}"/>
              </a:ext>
            </a:extLst>
          </p:cNvPr>
          <p:cNvSpPr/>
          <p:nvPr/>
        </p:nvSpPr>
        <p:spPr>
          <a:xfrm>
            <a:off x="8089627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Slave MSP430s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C17BF6-8675-97AA-DD61-5C9D4837D06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9440389" y="1910587"/>
            <a:ext cx="1" cy="1418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46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3D7C6-C89F-7A6D-15EC-E94F00189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61AA3A14-5F98-6E1A-B6D0-EB5EB489DBD1}"/>
              </a:ext>
            </a:extLst>
          </p:cNvPr>
          <p:cNvSpPr txBox="1"/>
          <p:nvPr/>
        </p:nvSpPr>
        <p:spPr>
          <a:xfrm>
            <a:off x="0" y="1739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Project 3: LED Bar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C75DF3-DD1C-C36A-12BA-A1021EA90BB1}"/>
              </a:ext>
            </a:extLst>
          </p:cNvPr>
          <p:cNvSpPr/>
          <p:nvPr/>
        </p:nvSpPr>
        <p:spPr>
          <a:xfrm>
            <a:off x="936796" y="332889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RGB Patterns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CC9A6A-0ABB-1A3B-8B39-FFD0D33BD293}"/>
              </a:ext>
            </a:extLst>
          </p:cNvPr>
          <p:cNvSpPr/>
          <p:nvPr/>
        </p:nvSpPr>
        <p:spPr>
          <a:xfrm>
            <a:off x="4513212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LED Light 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39392F-C8DD-DDBC-D1A5-8DCDDA4A7A95}"/>
              </a:ext>
            </a:extLst>
          </p:cNvPr>
          <p:cNvSpPr/>
          <p:nvPr/>
        </p:nvSpPr>
        <p:spPr>
          <a:xfrm>
            <a:off x="936793" y="5054989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TIMER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77A841-868C-4416-1573-09C076AC949C}"/>
              </a:ext>
            </a:extLst>
          </p:cNvPr>
          <p:cNvSpPr/>
          <p:nvPr/>
        </p:nvSpPr>
        <p:spPr>
          <a:xfrm>
            <a:off x="4513210" y="505498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GPIO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6EC347-077C-329D-BF00-7D7D48F8795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V="1">
            <a:off x="2287555" y="3636674"/>
            <a:ext cx="3" cy="1418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8E5D5D-5E40-A6A5-7C07-8E0B4837BE3E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V="1">
            <a:off x="5863972" y="1910587"/>
            <a:ext cx="2" cy="314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2E87E4F-8853-7B73-9C7E-56E10B2BF847}"/>
              </a:ext>
            </a:extLst>
          </p:cNvPr>
          <p:cNvCxnSpPr>
            <a:cxnSpLocks/>
          </p:cNvCxnSpPr>
          <p:nvPr/>
        </p:nvCxnSpPr>
        <p:spPr>
          <a:xfrm>
            <a:off x="321011" y="2518388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369A88-A6AF-F3FA-EFBF-6666D03006C4}"/>
              </a:ext>
            </a:extLst>
          </p:cNvPr>
          <p:cNvCxnSpPr>
            <a:cxnSpLocks/>
          </p:cNvCxnSpPr>
          <p:nvPr/>
        </p:nvCxnSpPr>
        <p:spPr>
          <a:xfrm>
            <a:off x="321011" y="4387840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CE97AF4-A898-D1D6-A48A-6B7FB948E142}"/>
              </a:ext>
            </a:extLst>
          </p:cNvPr>
          <p:cNvSpPr/>
          <p:nvPr/>
        </p:nvSpPr>
        <p:spPr>
          <a:xfrm>
            <a:off x="8089628" y="3328898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I2C Bus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BDACB4-761F-A41A-2EC8-12D1B017E729}"/>
              </a:ext>
            </a:extLst>
          </p:cNvPr>
          <p:cNvSpPr/>
          <p:nvPr/>
        </p:nvSpPr>
        <p:spPr>
          <a:xfrm>
            <a:off x="8089627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Master MSP430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D3C0CD-8EFC-BE10-800A-25245EEFB9DB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9440389" y="1910587"/>
            <a:ext cx="1" cy="1418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A1D8D2-98BA-7CAD-8604-3B8BCA45EFAA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>
            <a:off x="3638320" y="3482786"/>
            <a:ext cx="2225652" cy="1572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2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EA689-F9BA-8948-54BB-FD976F6E8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0FF52CA3-18F2-E217-93F8-C5D0AF06F001}"/>
              </a:ext>
            </a:extLst>
          </p:cNvPr>
          <p:cNvSpPr txBox="1"/>
          <p:nvPr/>
        </p:nvSpPr>
        <p:spPr>
          <a:xfrm>
            <a:off x="0" y="1739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Project 3: LCD Display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A4763E-5635-36E8-C12C-D30DD981F2A0}"/>
              </a:ext>
            </a:extLst>
          </p:cNvPr>
          <p:cNvSpPr/>
          <p:nvPr/>
        </p:nvSpPr>
        <p:spPr>
          <a:xfrm>
            <a:off x="936796" y="332889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RGB Patterns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9C3E54-E3D5-3F3F-E062-D3E49B0A4A67}"/>
              </a:ext>
            </a:extLst>
          </p:cNvPr>
          <p:cNvSpPr/>
          <p:nvPr/>
        </p:nvSpPr>
        <p:spPr>
          <a:xfrm>
            <a:off x="4513212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LED Light 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F1221E-DBD3-F043-3319-847D60CC0211}"/>
              </a:ext>
            </a:extLst>
          </p:cNvPr>
          <p:cNvSpPr/>
          <p:nvPr/>
        </p:nvSpPr>
        <p:spPr>
          <a:xfrm>
            <a:off x="936793" y="5054989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TIMER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2E54FE-5861-5B89-CF7B-84A8D6D135A2}"/>
              </a:ext>
            </a:extLst>
          </p:cNvPr>
          <p:cNvSpPr/>
          <p:nvPr/>
        </p:nvSpPr>
        <p:spPr>
          <a:xfrm>
            <a:off x="4513210" y="505498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GPIO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3EAE28-7223-FE25-F4D7-0072E0669362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V="1">
            <a:off x="2287555" y="3636674"/>
            <a:ext cx="3" cy="1418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EDF260-76AA-6C18-FABA-F48F8053A265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V="1">
            <a:off x="5863972" y="1910587"/>
            <a:ext cx="2" cy="314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C9A332-3065-A6A0-F685-18AADF935976}"/>
              </a:ext>
            </a:extLst>
          </p:cNvPr>
          <p:cNvCxnSpPr>
            <a:cxnSpLocks/>
          </p:cNvCxnSpPr>
          <p:nvPr/>
        </p:nvCxnSpPr>
        <p:spPr>
          <a:xfrm>
            <a:off x="321011" y="2518388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BAFE9F-6ED9-948B-9097-A7F2FADFFBB9}"/>
              </a:ext>
            </a:extLst>
          </p:cNvPr>
          <p:cNvCxnSpPr>
            <a:cxnSpLocks/>
          </p:cNvCxnSpPr>
          <p:nvPr/>
        </p:nvCxnSpPr>
        <p:spPr>
          <a:xfrm>
            <a:off x="321011" y="4387840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3183AF-29DA-906B-8F69-AE91BF575373}"/>
              </a:ext>
            </a:extLst>
          </p:cNvPr>
          <p:cNvSpPr/>
          <p:nvPr/>
        </p:nvSpPr>
        <p:spPr>
          <a:xfrm>
            <a:off x="8089628" y="3328898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I2C Bus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7567B2-85E9-59CB-92F7-467B044FEBD5}"/>
              </a:ext>
            </a:extLst>
          </p:cNvPr>
          <p:cNvSpPr/>
          <p:nvPr/>
        </p:nvSpPr>
        <p:spPr>
          <a:xfrm>
            <a:off x="8089627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Master MSP430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DD285F-F0BD-C9E2-18C6-8C49ADC80354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9440389" y="1910587"/>
            <a:ext cx="1" cy="1418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28938E-686A-1371-FFD2-B5B7953391F6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>
            <a:off x="3638320" y="3482786"/>
            <a:ext cx="2225652" cy="1572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67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265</Words>
  <Application>Microsoft Office PowerPoint</Application>
  <PresentationFormat>Widescreen</PresentationFormat>
  <Paragraphs>118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Buckley, Peter</dc:creator>
  <cp:lastModifiedBy>Buckley, Peter</cp:lastModifiedBy>
  <cp:revision>64</cp:revision>
  <dcterms:created xsi:type="dcterms:W3CDTF">2024-10-14T06:07:10Z</dcterms:created>
  <dcterms:modified xsi:type="dcterms:W3CDTF">2025-03-06T17:40:57Z</dcterms:modified>
</cp:coreProperties>
</file>