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0" r:id="rId6"/>
    <p:sldId id="261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4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ton Weizenegger" userId="8c8675e88daa6a24" providerId="LiveId" clId="{5CDB0BB8-57CB-44C3-BD56-FF482BABC998}"/>
    <pc:docChg chg="undo custSel addSld modSld">
      <pc:chgData name="Benton Weizenegger" userId="8c8675e88daa6a24" providerId="LiveId" clId="{5CDB0BB8-57CB-44C3-BD56-FF482BABC998}" dt="2025-03-27T19:14:30.023" v="410" actId="20577"/>
      <pc:docMkLst>
        <pc:docMk/>
      </pc:docMkLst>
      <pc:sldChg chg="addSp delSp modSp mod setBg">
        <pc:chgData name="Benton Weizenegger" userId="8c8675e88daa6a24" providerId="LiveId" clId="{5CDB0BB8-57CB-44C3-BD56-FF482BABC998}" dt="2025-03-27T19:10:48.435" v="409" actId="26606"/>
        <pc:sldMkLst>
          <pc:docMk/>
          <pc:sldMk cId="2866502113" sldId="258"/>
        </pc:sldMkLst>
        <pc:spChg chg="mod">
          <ac:chgData name="Benton Weizenegger" userId="8c8675e88daa6a24" providerId="LiveId" clId="{5CDB0BB8-57CB-44C3-BD56-FF482BABC998}" dt="2025-03-27T19:10:48.435" v="409" actId="26606"/>
          <ac:spMkLst>
            <pc:docMk/>
            <pc:sldMk cId="2866502113" sldId="258"/>
            <ac:spMk id="2" creationId="{68A0DA3D-045C-948B-8E57-13DA5426A1B4}"/>
          </ac:spMkLst>
        </pc:spChg>
        <pc:spChg chg="del">
          <ac:chgData name="Benton Weizenegger" userId="8c8675e88daa6a24" providerId="LiveId" clId="{5CDB0BB8-57CB-44C3-BD56-FF482BABC998}" dt="2025-03-27T19:10:48.435" v="409" actId="26606"/>
          <ac:spMkLst>
            <pc:docMk/>
            <pc:sldMk cId="2866502113" sldId="258"/>
            <ac:spMk id="3" creationId="{4FEF0B41-7173-FF82-BBAB-C446E6AFA4AC}"/>
          </ac:spMkLst>
        </pc:spChg>
        <pc:spChg chg="add">
          <ac:chgData name="Benton Weizenegger" userId="8c8675e88daa6a24" providerId="LiveId" clId="{5CDB0BB8-57CB-44C3-BD56-FF482BABC998}" dt="2025-03-27T19:10:48.435" v="409" actId="26606"/>
          <ac:spMkLst>
            <pc:docMk/>
            <pc:sldMk cId="2866502113" sldId="258"/>
            <ac:spMk id="12" creationId="{74751229-0244-4FBB-BED1-407467F4C951}"/>
          </ac:spMkLst>
        </pc:spChg>
        <pc:picChg chg="add">
          <ac:chgData name="Benton Weizenegger" userId="8c8675e88daa6a24" providerId="LiveId" clId="{5CDB0BB8-57CB-44C3-BD56-FF482BABC998}" dt="2025-03-27T19:10:48.435" v="409" actId="26606"/>
          <ac:picMkLst>
            <pc:docMk/>
            <pc:sldMk cId="2866502113" sldId="258"/>
            <ac:picMk id="7" creationId="{872EE831-AA45-55AE-B418-C424A8FE2D40}"/>
          </ac:picMkLst>
        </pc:picChg>
        <pc:picChg chg="add">
          <ac:chgData name="Benton Weizenegger" userId="8c8675e88daa6a24" providerId="LiveId" clId="{5CDB0BB8-57CB-44C3-BD56-FF482BABC998}" dt="2025-03-27T19:10:48.435" v="409" actId="26606"/>
          <ac:picMkLst>
            <pc:docMk/>
            <pc:sldMk cId="2866502113" sldId="258"/>
            <ac:picMk id="9" creationId="{6249E0F0-9B07-4F86-94BD-BC43B01273EA}"/>
          </ac:picMkLst>
        </pc:picChg>
      </pc:sldChg>
      <pc:sldChg chg="modSp mod">
        <pc:chgData name="Benton Weizenegger" userId="8c8675e88daa6a24" providerId="LiveId" clId="{5CDB0BB8-57CB-44C3-BD56-FF482BABC998}" dt="2025-03-27T19:07:48.780" v="99" actId="20577"/>
        <pc:sldMkLst>
          <pc:docMk/>
          <pc:sldMk cId="809906093" sldId="259"/>
        </pc:sldMkLst>
        <pc:spChg chg="mod">
          <ac:chgData name="Benton Weizenegger" userId="8c8675e88daa6a24" providerId="LiveId" clId="{5CDB0BB8-57CB-44C3-BD56-FF482BABC998}" dt="2025-03-27T19:07:48.780" v="99" actId="20577"/>
          <ac:spMkLst>
            <pc:docMk/>
            <pc:sldMk cId="809906093" sldId="259"/>
            <ac:spMk id="2" creationId="{75AFDA32-8CAB-DCDF-BD73-C1565FD67C20}"/>
          </ac:spMkLst>
        </pc:spChg>
      </pc:sldChg>
      <pc:sldChg chg="modSp new mod">
        <pc:chgData name="Benton Weizenegger" userId="8c8675e88daa6a24" providerId="LiveId" clId="{5CDB0BB8-57CB-44C3-BD56-FF482BABC998}" dt="2025-03-27T19:14:30.023" v="410" actId="20577"/>
        <pc:sldMkLst>
          <pc:docMk/>
          <pc:sldMk cId="131209287" sldId="262"/>
        </pc:sldMkLst>
        <pc:spChg chg="mod">
          <ac:chgData name="Benton Weizenegger" userId="8c8675e88daa6a24" providerId="LiveId" clId="{5CDB0BB8-57CB-44C3-BD56-FF482BABC998}" dt="2025-03-27T19:07:13.572" v="4" actId="20577"/>
          <ac:spMkLst>
            <pc:docMk/>
            <pc:sldMk cId="131209287" sldId="262"/>
            <ac:spMk id="2" creationId="{24EBD8AD-AAD8-23D6-00BB-04B4E9CC5256}"/>
          </ac:spMkLst>
        </pc:spChg>
        <pc:spChg chg="mod">
          <ac:chgData name="Benton Weizenegger" userId="8c8675e88daa6a24" providerId="LiveId" clId="{5CDB0BB8-57CB-44C3-BD56-FF482BABC998}" dt="2025-03-27T19:14:30.023" v="410" actId="20577"/>
          <ac:spMkLst>
            <pc:docMk/>
            <pc:sldMk cId="131209287" sldId="262"/>
            <ac:spMk id="3" creationId="{E502C02C-3D36-8C2D-D2D6-50473B474AD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486A-82CD-E111-7A3E-9D814A28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18C3-D17B-745B-16D4-1A60440E3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2BFFA-1BC2-4D8D-DD8A-E084E4F3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C3997-CA53-C636-4D5A-62FD51CB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2B08A-4E70-A9E3-9274-7C5B38398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70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5073-AF60-4173-F27A-317ED8B78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DC5C2-6C5C-37B9-3D43-AAB6C7D2E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95D3-D334-B2B5-2D64-B9EDC66B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C5F6C-B38D-2E4C-77EB-28479A2C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36B63-D603-FE4F-828B-787817A9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7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4185D-30AA-1871-991F-61D47A114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22BD4-D9B6-BE20-4603-BB086C3A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16FB1-D4DE-AEF5-0C83-C5C162C4D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CE586-3B9D-2813-BB9C-8AF7E433A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449E-D7B3-90CB-185C-1C938929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F519-2852-4B32-455E-D0AC1641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7B09B-54D9-D446-A8CA-8D25ADA6C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8467F-C9D0-016E-D1C0-8DA6F202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64E16-16BF-0994-2BEE-65FD3D14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ADE66-A42A-3C60-7B87-0766BEE9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E08D-8175-6DC9-BBBB-DFFF05B9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26AEC-E8AF-EC11-A62E-86673F354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5E95A-CA2A-D5A9-DE25-AE6C07FF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314B5-968B-D988-CBEC-FE9D2DAD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7F81-95DF-13CB-8259-8FCD23E6E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1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425F-7005-39E4-32D4-19AFFC6E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3B95D-04D8-538F-E3F5-F676CC9D3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071C4-0196-D831-6D1E-A406629C6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1E20E-D85F-C951-0E4C-3CC122BE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0101E-9536-9AF5-58C2-D2018FE1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249A-6FA3-C4FA-4EB8-ECD56B612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22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2613-5E9D-575F-6506-F52451AB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A84D6F-5325-94EC-020D-93A70D3A5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F26CA-2116-1D35-90C2-661290DD3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4DFB5-B2B1-CE69-D5D1-59D8E95D47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A8CE2B-B09B-EBD7-DBC7-518D60CC5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794F15-2E04-5F14-664B-F3959009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24876-B308-FCCD-A775-20F8EA02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2A80B-116F-7DDB-7495-9B21CAAB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3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FF8-4DD0-F104-8558-4B30FED7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1F18D-5817-E8BC-2957-C4B4107E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7038C-3E0B-E4C4-504D-2AF751B1C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65FF2-F04D-6210-BF29-BABF15648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EA2870-F3E3-83F0-2FB9-1EDF77BE9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E04F47-9C0D-01CC-A25D-EB9F98C8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ABD3B-70B9-A3DB-6524-36DBB61A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074F-DA57-C3DD-DCD1-B469959E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34A7A-E3CE-E052-F416-ED3206377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216CF-2B72-CEDE-E890-4D92B604B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EB94C-16A8-B5AF-DD12-A8A2EC5E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2E90-4F8C-40D1-B3AD-BD1C1F733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92042-BDB3-C2AD-B3DE-3C0E788B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A1499-2DB4-BBEE-9296-A25EC78A2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35EDE-91C8-879D-D2AA-5027F6DBF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112E3-D890-7146-4FE6-10274CCCA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3F1B1-F6BF-2E43-20C7-C1B50E40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2A402-E90C-3422-C6E3-9FAFD626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571C-ACEA-0FCA-8FC8-1C0AD66E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1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C27F7-5379-C0B3-55F1-76BCD1CA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591F7-CA29-0B27-B1DC-317BC146D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9D02F-1CAD-037E-8DCD-D30125517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19B23-E2FC-49B5-B41A-E5DBF68B4D10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53751-BE03-3B38-68CC-F3D71B308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04232-B399-2DD9-B22C-D745A1306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A2815-0683-4253-98E8-F18671F5B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6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8167-8323-E3F5-621E-1D3D8E9F7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FE2AD-56EC-4D94-4559-1859CB0C42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and Ben</a:t>
            </a:r>
          </a:p>
        </p:txBody>
      </p:sp>
    </p:spTree>
    <p:extLst>
      <p:ext uri="{BB962C8B-B14F-4D97-AF65-F5344CB8AC3E}">
        <p14:creationId xmlns:p14="http://schemas.microsoft.com/office/powerpoint/2010/main" val="374015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BD8AD-AAD8-23D6-00BB-04B4E9CC5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2C02C-3D36-8C2D-D2D6-50473B47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Communicate to 2 MSP430 slave devices via I2C from 1 master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Use keypad to lock and unlock system, and provide information sent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Display information sent </a:t>
            </a:r>
            <a:r>
              <a:rPr lang="en-US"/>
              <a:t>on LED </a:t>
            </a:r>
            <a:r>
              <a:rPr lang="en-US" dirty="0"/>
              <a:t>bar and LCD</a:t>
            </a:r>
          </a:p>
        </p:txBody>
      </p:sp>
    </p:spTree>
    <p:extLst>
      <p:ext uri="{BB962C8B-B14F-4D97-AF65-F5344CB8AC3E}">
        <p14:creationId xmlns:p14="http://schemas.microsoft.com/office/powerpoint/2010/main" val="13120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584E-801F-1823-4E96-2BBA9A98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Diagram</a:t>
            </a:r>
          </a:p>
        </p:txBody>
      </p:sp>
      <p:pic>
        <p:nvPicPr>
          <p:cNvPr id="5" name="Content Placeholder 4" descr="A diagram of a circuit&#10;&#10;AI-generated content may be incorrect.">
            <a:extLst>
              <a:ext uri="{FF2B5EF4-FFF2-40B4-BE49-F238E27FC236}">
                <a16:creationId xmlns:a16="http://schemas.microsoft.com/office/drawing/2014/main" id="{FDD8E5E3-9479-A89F-13FF-F3094EAEE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11854" y="-1461122"/>
            <a:ext cx="4917911" cy="10593628"/>
          </a:xfrm>
        </p:spPr>
      </p:pic>
    </p:spTree>
    <p:extLst>
      <p:ext uri="{BB962C8B-B14F-4D97-AF65-F5344CB8AC3E}">
        <p14:creationId xmlns:p14="http://schemas.microsoft.com/office/powerpoint/2010/main" val="300597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DA32-8CAB-DCDF-BD73-C1565FD6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Circuit Diagram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4F2C00EF-F203-4A8D-9A5F-5730ACAE6B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907" y="1690688"/>
            <a:ext cx="7459893" cy="4759129"/>
          </a:xfrm>
        </p:spPr>
      </p:pic>
    </p:spTree>
    <p:extLst>
      <p:ext uri="{BB962C8B-B14F-4D97-AF65-F5344CB8AC3E}">
        <p14:creationId xmlns:p14="http://schemas.microsoft.com/office/powerpoint/2010/main" val="809906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4DBA1-EEC8-E004-84BC-BB1249A2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Controller Flowchart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77CF4F8A-A7EE-A719-F0DA-EBD4BC391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183" y="461004"/>
            <a:ext cx="2329627" cy="59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1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DF901-30FC-AF4D-55A2-26B0628C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LCD Flowchart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4CBE1A7E-B0BC-28E4-0A95-F17F67CB3F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822" y="332831"/>
            <a:ext cx="6559826" cy="61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0DA3D-045C-948B-8E57-13DA5426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872EE831-AA45-55AE-B418-C424A8FE2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Play">
            <a:extLst>
              <a:ext uri="{FF2B5EF4-FFF2-40B4-BE49-F238E27FC236}">
                <a16:creationId xmlns:a16="http://schemas.microsoft.com/office/drawing/2014/main" id="{6249E0F0-9B07-4F86-94BD-BC43B0127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02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Project 4</vt:lpstr>
      <vt:lpstr>Goal</vt:lpstr>
      <vt:lpstr>Circuit Diagram</vt:lpstr>
      <vt:lpstr>LCD Circuit Diagram</vt:lpstr>
      <vt:lpstr>Controller Flowchart</vt:lpstr>
      <vt:lpstr>LCD Flowchart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Weizenegger, Benton</dc:creator>
  <cp:lastModifiedBy>Benton Weizenegger</cp:lastModifiedBy>
  <cp:revision>1</cp:revision>
  <dcterms:created xsi:type="dcterms:W3CDTF">2025-03-27T17:50:48Z</dcterms:created>
  <dcterms:modified xsi:type="dcterms:W3CDTF">2025-03-27T19:14:31Z</dcterms:modified>
</cp:coreProperties>
</file>