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3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5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D0713-4323-FAC7-0C38-F11A390E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Project 5: I2C Reading an Analog Temperature Sensor with an ADC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9E170-6E77-B0F5-0284-1F1A1330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Beau Coburn &amp; Aaron Foster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35AF2-2319-48AA-9479-673AA45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Final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ADA3-3A20-2CB0-FE37-BF462141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 marL="201168" lvl="1" indent="0">
              <a:buNone/>
            </a:pPr>
            <a:r>
              <a:rPr lang="en-US" dirty="0"/>
              <a:t>Master-slave communications that is capable of:</a:t>
            </a:r>
          </a:p>
          <a:p>
            <a:pPr lvl="2"/>
            <a:r>
              <a:rPr lang="en-US" sz="1800" dirty="0"/>
              <a:t>Reading an analog temperature sensor</a:t>
            </a:r>
          </a:p>
          <a:p>
            <a:pPr lvl="2"/>
            <a:r>
              <a:rPr lang="en-US" sz="1800" dirty="0"/>
              <a:t>Constantly displaying the average temperature value over time</a:t>
            </a:r>
          </a:p>
          <a:p>
            <a:pPr lvl="2"/>
            <a:r>
              <a:rPr lang="en-US" sz="1800" dirty="0"/>
              <a:t>LED bar patterns </a:t>
            </a:r>
          </a:p>
          <a:p>
            <a:pPr lvl="2"/>
            <a:r>
              <a:rPr lang="en-US" sz="1800" dirty="0"/>
              <a:t>Displaying the current master state on an LCD screen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FE62-D256-5995-AD75-1307E4B9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0E7E-EE2D-78C4-156D-F073AD26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analog temperature sensor and display the value on the LCD</a:t>
            </a:r>
          </a:p>
          <a:p>
            <a:pPr lvl="1"/>
            <a:r>
              <a:rPr lang="en-US" dirty="0"/>
              <a:t>Main controller to sample an analog temperature sensor’s output and produce a moving average of n-samples (user selectable)</a:t>
            </a:r>
          </a:p>
          <a:p>
            <a:pPr lvl="1"/>
            <a:r>
              <a:rPr lang="en-US" dirty="0"/>
              <a:t>LCD displays sensor output in Celsius</a:t>
            </a:r>
          </a:p>
          <a:p>
            <a:pPr lvl="1"/>
            <a:r>
              <a:rPr lang="en-US" dirty="0"/>
              <a:t>LED bar does not change, but speed functionality removed</a:t>
            </a:r>
          </a:p>
          <a:p>
            <a:pPr lvl="1"/>
            <a:r>
              <a:rPr lang="en-US" dirty="0"/>
              <a:t>Locked state, unlocked, user input via keypad the same.</a:t>
            </a:r>
          </a:p>
        </p:txBody>
      </p:sp>
    </p:spTree>
    <p:extLst>
      <p:ext uri="{BB962C8B-B14F-4D97-AF65-F5344CB8AC3E}">
        <p14:creationId xmlns:p14="http://schemas.microsoft.com/office/powerpoint/2010/main" val="365501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4B728-43EC-8E22-32E5-18D44098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Code at a Glance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92B09D-BA3B-4120-A161-092430624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08365"/>
            <a:ext cx="6912217" cy="471758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19CBA-6B6B-6940-4AF8-1FB1E86E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13" y="526160"/>
            <a:ext cx="8455428" cy="58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572F-D589-CE6E-6F61-019D5BA5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09D1-0B87-908F-9193-A3FBE24F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 dirty="0"/>
              <a:t>Starts in locked state</a:t>
            </a:r>
          </a:p>
          <a:p>
            <a:pPr lvl="1"/>
            <a:r>
              <a:rPr lang="en-US" dirty="0"/>
              <a:t>RGB LED indicates system status</a:t>
            </a:r>
          </a:p>
          <a:p>
            <a:pPr lvl="1"/>
            <a:r>
              <a:rPr lang="en-US" dirty="0"/>
              <a:t>Code “6969” to unlock</a:t>
            </a:r>
          </a:p>
          <a:p>
            <a:pPr lvl="1"/>
            <a:r>
              <a:rPr lang="en-US" dirty="0"/>
              <a:t>Constantly monitors temp sensor every 0.5s</a:t>
            </a:r>
          </a:p>
          <a:p>
            <a:pPr lvl="1"/>
            <a:r>
              <a:rPr lang="en-US" dirty="0"/>
              <a:t>Once unlocked, system enters idle mode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Waits for user input</a:t>
            </a:r>
          </a:p>
          <a:p>
            <a:pPr lvl="1"/>
            <a:r>
              <a:rPr lang="en-US" dirty="0">
                <a:ea typeface="Calibri"/>
                <a:cs typeface="Calibri"/>
              </a:rPr>
              <a:t>User can select size of past average temp measurements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LCD constantly displays updates to the average temperature sensor</a:t>
            </a:r>
          </a:p>
          <a:p>
            <a:pPr lvl="2"/>
            <a:r>
              <a:rPr lang="en-US" dirty="0">
                <a:ea typeface="Calibri"/>
                <a:cs typeface="Calibri"/>
              </a:rPr>
              <a:t>To 1 decimal place</a:t>
            </a:r>
          </a:p>
          <a:p>
            <a:pPr lvl="3"/>
            <a:r>
              <a:rPr lang="en-US" dirty="0">
                <a:ea typeface="Calibri"/>
                <a:cs typeface="Calibri"/>
              </a:rPr>
              <a:t>Multiple bytes per I2C transmission</a:t>
            </a:r>
          </a:p>
        </p:txBody>
      </p:sp>
    </p:spTree>
    <p:extLst>
      <p:ext uri="{BB962C8B-B14F-4D97-AF65-F5344CB8AC3E}">
        <p14:creationId xmlns:p14="http://schemas.microsoft.com/office/powerpoint/2010/main" val="98039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60C2-4609-E2E0-7398-17BDF9E6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Analog Temperature Sensor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86A09-0C9E-C597-95C6-F4193B89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17" y="2988862"/>
            <a:ext cx="2376058" cy="1325924"/>
          </a:xfrm>
          <a:prstGeom prst="rect">
            <a:avLst/>
          </a:prstGeom>
        </p:spPr>
      </p:pic>
      <p:pic>
        <p:nvPicPr>
          <p:cNvPr id="5" name="Picture 4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64D94D1C-0074-897C-7505-C6BEA9A4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942" y="2585569"/>
            <a:ext cx="2376057" cy="2132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8E2B-EE24-6F19-74B3-229074D4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3.3V Input to CMOS integrated-circuit</a:t>
            </a:r>
          </a:p>
          <a:p>
            <a:pPr lvl="1"/>
            <a:r>
              <a:rPr lang="en-US" dirty="0"/>
              <a:t>Analog output based on temperature</a:t>
            </a:r>
          </a:p>
          <a:p>
            <a:pPr lvl="1"/>
            <a:r>
              <a:rPr lang="en-US" dirty="0"/>
              <a:t>MSP430 ADC module reads temperature sensor every 0.5s</a:t>
            </a:r>
          </a:p>
          <a:p>
            <a:pPr lvl="2"/>
            <a:r>
              <a:rPr lang="en-US" dirty="0"/>
              <a:t>Saves temperature value into circular array to average user selected number of values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9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C8090-90AF-AFAC-8F5E-759F896BD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3A21-60A7-FD96-A47F-03DF5954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7725-B813-0F08-4879-93E33784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Contrast of screen can be adjusted</a:t>
            </a:r>
          </a:p>
          <a:p>
            <a:pPr lvl="1"/>
            <a:r>
              <a:rPr lang="en-US" dirty="0"/>
              <a:t>Set to 4 bit mode</a:t>
            </a:r>
          </a:p>
          <a:p>
            <a:pPr lvl="1"/>
            <a:r>
              <a:rPr lang="en-US" dirty="0"/>
              <a:t>2 line, 5x8 character</a:t>
            </a:r>
          </a:p>
          <a:p>
            <a:pPr lvl="1"/>
            <a:r>
              <a:rPr lang="en-US" dirty="0"/>
              <a:t>Screen cleared</a:t>
            </a:r>
          </a:p>
          <a:p>
            <a:pPr lvl="1"/>
            <a:r>
              <a:rPr lang="en-US" dirty="0"/>
              <a:t>I2C Slave (Receives)</a:t>
            </a:r>
          </a:p>
          <a:p>
            <a:pPr lvl="1"/>
            <a:r>
              <a:rPr lang="en-US" dirty="0"/>
              <a:t>Drives message or command to LCD</a:t>
            </a:r>
          </a:p>
          <a:p>
            <a:pPr lvl="2"/>
            <a:r>
              <a:rPr lang="en-US" dirty="0"/>
              <a:t>LED Pattern</a:t>
            </a:r>
          </a:p>
          <a:p>
            <a:pPr lvl="2"/>
            <a:r>
              <a:rPr lang="en-US" dirty="0"/>
              <a:t>Screen Clear</a:t>
            </a:r>
          </a:p>
          <a:p>
            <a:pPr lvl="2"/>
            <a:r>
              <a:rPr lang="en-US" dirty="0"/>
              <a:t>Toggle Cursor</a:t>
            </a:r>
          </a:p>
          <a:p>
            <a:pPr lvl="1"/>
            <a:r>
              <a:rPr lang="en-US" dirty="0"/>
              <a:t>Constantly displays average temperature from master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4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3185-0D53-F14F-BB71-6CC6F45C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Bar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5F9E-EB7B-D0FE-861A-CC1ED290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en-US" sz="2800" dirty="0"/>
              <a:t> Port initialization</a:t>
            </a:r>
            <a:endParaRPr lang="en-US" dirty="0"/>
          </a:p>
          <a:p>
            <a:pPr>
              <a:buChar char="-"/>
            </a:pPr>
            <a:r>
              <a:rPr lang="en-US" sz="2800" dirty="0"/>
              <a:t> Receives I2C transmission (slave)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r>
              <a:rPr lang="en-US" sz="2800" dirty="0"/>
              <a:t> Drive received pattern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r>
              <a:rPr lang="en-US" sz="2800" dirty="0"/>
              <a:t> Transition period can be changed based on transmission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/>
              <a:t>Same data as sent to LCD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26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8BC31-488E-5D5B-9B6A-53F82D1D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061141"/>
            <a:ext cx="10337292" cy="47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288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Project 5: I2C Reading an Analog Temperature Sensor with an ADC</vt:lpstr>
      <vt:lpstr>Objective</vt:lpstr>
      <vt:lpstr>Code at a Glance</vt:lpstr>
      <vt:lpstr>PowerPoint Presentation</vt:lpstr>
      <vt:lpstr>Main Controller</vt:lpstr>
      <vt:lpstr>Analog Temperature Sensor</vt:lpstr>
      <vt:lpstr>LCD Peripheral</vt:lpstr>
      <vt:lpstr>LED Bar Peripheral</vt:lpstr>
      <vt:lpstr>PowerPoint Presentation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Foster</dc:creator>
  <cp:lastModifiedBy>Aaron Foster</cp:lastModifiedBy>
  <cp:revision>2</cp:revision>
  <dcterms:created xsi:type="dcterms:W3CDTF">2025-04-03T15:39:43Z</dcterms:created>
  <dcterms:modified xsi:type="dcterms:W3CDTF">2025-04-03T16:44:21Z</dcterms:modified>
</cp:coreProperties>
</file>