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4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3084A-C991-AB6C-FC06-849188E2C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0C711-024F-757B-44EF-C3DF36D90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3CCD3-FB6A-A024-D2A6-118E68C65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74A0-60B2-406B-8CE4-1214AF519835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23F16-474C-EE53-AFC3-EBBAF6105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3A9D7-C19E-04FE-AB53-196FC4B2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4F19-1579-4C04-B63C-A7ED14BBE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6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A594-766C-F46E-E128-B05BA655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173EB-058A-EF7E-9C9D-1E88F33E7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B6EC5-B34B-D3C8-E5DD-B92FB62CB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74A0-60B2-406B-8CE4-1214AF519835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250F7-91C4-43A1-8D81-7953D7C6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2C5DD-A980-7934-D8C2-788C95C1F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4F19-1579-4C04-B63C-A7ED14BBE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2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DD2B4C-75E9-B7AB-39FD-3666F9B6D2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281D3-D2F4-97E0-9DF8-301F8A4D7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33CBA-9015-A8A6-34BE-1F020B5D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74A0-60B2-406B-8CE4-1214AF519835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2847A-4536-31F5-C85A-0E32AD7EC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A4B64-2116-0208-C4C6-9840A2269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4F19-1579-4C04-B63C-A7ED14BBE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9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CC9A2-4D81-DEC9-3347-AE7E631EE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12643-BDA9-7A7F-DA8D-A1E7CEEF9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49495-8872-0E00-AB06-9C8B4F7EF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74A0-60B2-406B-8CE4-1214AF519835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80CAB-3B38-1B5F-D220-C7B2312E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357D3-32D7-FD15-A111-F22A609C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4F19-1579-4C04-B63C-A7ED14BBE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8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F6B68-9BBD-2447-19C6-846E56F56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60889-E0C1-B44E-78FA-F0A652ED9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AE095-B67E-DD0D-0EFE-08F900EF5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74A0-60B2-406B-8CE4-1214AF519835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D9A5D-C0AC-B651-A4E6-EEA84E81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EB904-C74F-098E-9909-84E1641C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4F19-1579-4C04-B63C-A7ED14BBE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2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1D5BF-D386-7954-1343-0653F0068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BBADE-3132-B355-0913-36B2A090E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B20A0-CE1A-1B59-A727-3986D1821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50F7D-5915-92A3-E3EB-37ADE6893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74A0-60B2-406B-8CE4-1214AF519835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67591-01A3-FBBC-BBE9-FC231501D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856B5-DF6A-E15C-5918-33A88FDD9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4F19-1579-4C04-B63C-A7ED14BBE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2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BAD80-985B-80F0-BE32-3ED5789D9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E05AE-B4FB-810B-3B69-7F7064727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FC811-77FD-E200-AABE-6BF2CFE1D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5EC5B6-6657-445A-CCA1-4DE207846D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D247F6-54A1-910E-00D4-F5D8025F2D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DC3C70-7B29-B9BF-27C7-B0973021E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74A0-60B2-406B-8CE4-1214AF519835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8648E4-08C8-8B5E-7564-0AD3E046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66B246-95F4-1EBB-1632-56F890647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4F19-1579-4C04-B63C-A7ED14BBE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4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8891-0C6F-5F4A-3FAB-074DC9E28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305579-6A87-CC92-139B-8935EC601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74A0-60B2-406B-8CE4-1214AF519835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08BC8-9653-A9A0-EB78-56EDD0E8F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CE8CC2-D6D4-1B1D-E92A-4CC7B5459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4F19-1579-4C04-B63C-A7ED14BBE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8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292342-BD56-8D02-0372-57A3A9D2D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74A0-60B2-406B-8CE4-1214AF519835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1BD05-78B0-453A-EA23-5B95DDE6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DB86C-C6AF-9570-0162-95B9313C6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4F19-1579-4C04-B63C-A7ED14BBE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2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2752E-3FC0-A4A2-A727-26F46D1AE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A5E6D-B4DF-6BDB-8E76-0D6F954A7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5F569-8073-A5E2-9BDD-AA9152136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9EF58-C4FE-AAD8-A920-281547A0E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74A0-60B2-406B-8CE4-1214AF519835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AA492-057A-5414-B54B-69B4BEF15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B5FB2-963F-E99A-B34E-9173F63B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4F19-1579-4C04-B63C-A7ED14BBE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0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D6C87-5B92-292C-0825-ACE290F15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560475-E168-3EFD-1FA0-D7F42E5D8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8C670-611C-886F-197F-929314D0C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6332F-1325-25A3-5181-0F2CCDC3E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74A0-60B2-406B-8CE4-1214AF519835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07D9F-A17D-0075-DFD3-0145C4563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C1727-B915-97A1-9B94-46D04D763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4F19-1579-4C04-B63C-A7ED14BBE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5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0D21D2-D7B5-21E0-D162-04359091E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1E80E-A81B-5F83-D439-4923598E4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42102-6D02-5D23-48F4-3243A10FF2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4874A0-60B2-406B-8CE4-1214AF519835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40B07-7044-8B0F-5120-64142AA8E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95EE3-D340-C032-2372-1A0F472AC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6B4F19-1579-4C04-B63C-A7ED14BBE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20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B605-0C55-2196-8A5F-AFBFF27DE7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5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595DC-D656-9FBA-C3E3-17AB259908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Alex D and Aaron M</a:t>
            </a:r>
          </a:p>
        </p:txBody>
      </p:sp>
    </p:spTree>
    <p:extLst>
      <p:ext uri="{BB962C8B-B14F-4D97-AF65-F5344CB8AC3E}">
        <p14:creationId xmlns:p14="http://schemas.microsoft.com/office/powerpoint/2010/main" val="251187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0DFAC-396B-F3F1-9B30-D97F4D4D5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A5EB0-F0BF-87BF-74D9-B9CACE514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will read a keypad to “unlock “ the system</a:t>
            </a:r>
          </a:p>
          <a:p>
            <a:r>
              <a:rPr lang="en-US" dirty="0"/>
              <a:t>Using the ADC capabilities of the MSP430 we will read the temperature from the LM19CIZ temperature sensor</a:t>
            </a:r>
          </a:p>
          <a:p>
            <a:r>
              <a:rPr lang="en-US" dirty="0"/>
              <a:t>It will average n amount of measured temperatures</a:t>
            </a:r>
          </a:p>
          <a:p>
            <a:r>
              <a:rPr lang="en-US" dirty="0"/>
              <a:t>The temperature will be displayed on an LCD along with window size n on the second row</a:t>
            </a:r>
          </a:p>
          <a:p>
            <a:r>
              <a:rPr lang="en-US" dirty="0"/>
              <a:t>An LED pattern can be selected with the keypad</a:t>
            </a:r>
          </a:p>
          <a:p>
            <a:r>
              <a:rPr lang="en-US" dirty="0"/>
              <a:t>Display the name of the LED pattern on the LCD on the top row</a:t>
            </a:r>
          </a:p>
        </p:txBody>
      </p:sp>
    </p:spTree>
    <p:extLst>
      <p:ext uri="{BB962C8B-B14F-4D97-AF65-F5344CB8AC3E}">
        <p14:creationId xmlns:p14="http://schemas.microsoft.com/office/powerpoint/2010/main" val="89989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9694B-DA9F-C3FC-44C8-3EA54E701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20DF4-0906-6548-D849-C0E4D9286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36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A4D28-3FDA-F1B7-23C7-800AA9F7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0CCC8-B6F2-AD35-1A9C-3325B066A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70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9DBCD1-EB22-BC80-7DD7-39946A258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Circuit Diagram</a:t>
            </a:r>
          </a:p>
        </p:txBody>
      </p:sp>
      <p:pic>
        <p:nvPicPr>
          <p:cNvPr id="7" name="Content Placeholder 6" descr="A diagram of a computer&#10;&#10;AI-generated content may be incorrect.">
            <a:extLst>
              <a:ext uri="{FF2B5EF4-FFF2-40B4-BE49-F238E27FC236}">
                <a16:creationId xmlns:a16="http://schemas.microsoft.com/office/drawing/2014/main" id="{1A448AD7-37B9-99CF-7ED7-88BF414D6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131" y="2354239"/>
            <a:ext cx="8355737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035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776D29F-0A2C-4F75-8582-7C7DFCBD1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F1E757-5938-9840-1834-A19D320B2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4819"/>
            <a:ext cx="4375151" cy="28583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700">
                <a:solidFill>
                  <a:schemeClr val="bg1"/>
                </a:solidFill>
              </a:rPr>
              <a:t>What it should look like</a:t>
            </a:r>
          </a:p>
        </p:txBody>
      </p:sp>
      <p:pic>
        <p:nvPicPr>
          <p:cNvPr id="5" name="Content Placeholder 4" descr="A circuit board with wires and wires&#10;&#10;AI-generated content may be incorrect.">
            <a:extLst>
              <a:ext uri="{FF2B5EF4-FFF2-40B4-BE49-F238E27FC236}">
                <a16:creationId xmlns:a16="http://schemas.microsoft.com/office/drawing/2014/main" id="{EF580BD9-8DDE-FF56-C90D-DB4ACFAED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0987"/>
          <a:stretch/>
        </p:blipFill>
        <p:spPr>
          <a:xfrm>
            <a:off x="5682343" y="1"/>
            <a:ext cx="6509657" cy="6857999"/>
          </a:xfrm>
          <a:custGeom>
            <a:avLst/>
            <a:gdLst/>
            <a:ahLst/>
            <a:cxnLst/>
            <a:rect l="l" t="t" r="r" b="b"/>
            <a:pathLst>
              <a:path w="650965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0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3" y="528850"/>
                  <a:pt x="335480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2" y="612658"/>
                </a:lnTo>
                <a:cubicBezTo>
                  <a:pt x="358987" y="604728"/>
                  <a:pt x="357230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8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5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509657" y="0"/>
                </a:lnTo>
                <a:lnTo>
                  <a:pt x="650965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0" y="6796804"/>
                </a:lnTo>
                <a:cubicBezTo>
                  <a:pt x="32161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5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7" y="6463490"/>
                </a:cubicBezTo>
                <a:cubicBezTo>
                  <a:pt x="116556" y="6431292"/>
                  <a:pt x="131034" y="6400429"/>
                  <a:pt x="146086" y="6363664"/>
                </a:cubicBezTo>
                <a:cubicBezTo>
                  <a:pt x="142275" y="6350899"/>
                  <a:pt x="131986" y="6331277"/>
                  <a:pt x="131034" y="6311084"/>
                </a:cubicBezTo>
                <a:cubicBezTo>
                  <a:pt x="127795" y="6246121"/>
                  <a:pt x="145513" y="6185351"/>
                  <a:pt x="173518" y="6127247"/>
                </a:cubicBezTo>
                <a:cubicBezTo>
                  <a:pt x="181899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5" y="6056948"/>
                </a:cubicBezTo>
                <a:cubicBezTo>
                  <a:pt x="243432" y="6050282"/>
                  <a:pt x="242863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1" y="5900735"/>
                  <a:pt x="264200" y="5897114"/>
                </a:cubicBezTo>
                <a:cubicBezTo>
                  <a:pt x="268199" y="5891590"/>
                  <a:pt x="274295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8" y="5779191"/>
                  <a:pt x="299823" y="5771953"/>
                  <a:pt x="302870" y="5765474"/>
                </a:cubicBezTo>
                <a:cubicBezTo>
                  <a:pt x="305728" y="5759378"/>
                  <a:pt x="310683" y="5754234"/>
                  <a:pt x="313730" y="5748136"/>
                </a:cubicBezTo>
                <a:cubicBezTo>
                  <a:pt x="321920" y="5731564"/>
                  <a:pt x="329541" y="5714607"/>
                  <a:pt x="338685" y="5695178"/>
                </a:cubicBezTo>
                <a:cubicBezTo>
                  <a:pt x="321541" y="5684320"/>
                  <a:pt x="331257" y="5669647"/>
                  <a:pt x="339447" y="5651360"/>
                </a:cubicBezTo>
                <a:cubicBezTo>
                  <a:pt x="347830" y="5632691"/>
                  <a:pt x="350497" y="5611164"/>
                  <a:pt x="353545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5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2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2" y="4346201"/>
                  <a:pt x="391265" y="4340674"/>
                  <a:pt x="392218" y="4335722"/>
                </a:cubicBezTo>
                <a:cubicBezTo>
                  <a:pt x="401743" y="4281810"/>
                  <a:pt x="387838" y="4231324"/>
                  <a:pt x="369547" y="4181603"/>
                </a:cubicBezTo>
                <a:cubicBezTo>
                  <a:pt x="367643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6" y="4078159"/>
                  <a:pt x="348211" y="4040058"/>
                  <a:pt x="331447" y="4003861"/>
                </a:cubicBezTo>
                <a:cubicBezTo>
                  <a:pt x="314494" y="3967091"/>
                  <a:pt x="300203" y="3932993"/>
                  <a:pt x="317349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3" y="3799258"/>
                  <a:pt x="307443" y="3784397"/>
                </a:cubicBezTo>
                <a:cubicBezTo>
                  <a:pt x="307443" y="3744770"/>
                  <a:pt x="297345" y="3709529"/>
                  <a:pt x="276771" y="3675238"/>
                </a:cubicBezTo>
                <a:cubicBezTo>
                  <a:pt x="268770" y="3661899"/>
                  <a:pt x="274106" y="3641134"/>
                  <a:pt x="272009" y="3623799"/>
                </a:cubicBezTo>
                <a:cubicBezTo>
                  <a:pt x="269533" y="3605509"/>
                  <a:pt x="267247" y="3586653"/>
                  <a:pt x="261720" y="3569124"/>
                </a:cubicBezTo>
                <a:cubicBezTo>
                  <a:pt x="247243" y="3523785"/>
                  <a:pt x="230859" y="3479015"/>
                  <a:pt x="215618" y="3433866"/>
                </a:cubicBezTo>
                <a:cubicBezTo>
                  <a:pt x="203045" y="3396719"/>
                  <a:pt x="212951" y="3360139"/>
                  <a:pt x="218286" y="3323372"/>
                </a:cubicBezTo>
                <a:cubicBezTo>
                  <a:pt x="221715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5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5" y="2966742"/>
                  <a:pt x="144560" y="2940455"/>
                  <a:pt x="128366" y="2910353"/>
                </a:cubicBezTo>
                <a:cubicBezTo>
                  <a:pt x="117318" y="2889587"/>
                  <a:pt x="109126" y="2866918"/>
                  <a:pt x="102268" y="2844248"/>
                </a:cubicBezTo>
                <a:cubicBezTo>
                  <a:pt x="93313" y="2813958"/>
                  <a:pt x="87978" y="2782716"/>
                  <a:pt x="79216" y="2752235"/>
                </a:cubicBezTo>
                <a:cubicBezTo>
                  <a:pt x="66072" y="2706131"/>
                  <a:pt x="55785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1" y="2360933"/>
                </a:cubicBezTo>
                <a:cubicBezTo>
                  <a:pt x="28541" y="2356744"/>
                  <a:pt x="36543" y="2344741"/>
                  <a:pt x="37877" y="2335405"/>
                </a:cubicBezTo>
                <a:cubicBezTo>
                  <a:pt x="41877" y="2307402"/>
                  <a:pt x="35971" y="2281683"/>
                  <a:pt x="23017" y="2254633"/>
                </a:cubicBezTo>
                <a:cubicBezTo>
                  <a:pt x="10824" y="2229296"/>
                  <a:pt x="12158" y="2197670"/>
                  <a:pt x="7395" y="2168903"/>
                </a:cubicBezTo>
                <a:cubicBezTo>
                  <a:pt x="5680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4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68" y="1851709"/>
                  <a:pt x="52545" y="1813610"/>
                  <a:pt x="68738" y="1768838"/>
                </a:cubicBezTo>
                <a:cubicBezTo>
                  <a:pt x="85886" y="1721785"/>
                  <a:pt x="112174" y="1676253"/>
                  <a:pt x="104363" y="1623675"/>
                </a:cubicBezTo>
                <a:cubicBezTo>
                  <a:pt x="99601" y="1591859"/>
                  <a:pt x="88551" y="1561189"/>
                  <a:pt x="81882" y="1529563"/>
                </a:cubicBezTo>
                <a:cubicBezTo>
                  <a:pt x="79597" y="1518324"/>
                  <a:pt x="79978" y="1505751"/>
                  <a:pt x="82264" y="1494509"/>
                </a:cubicBezTo>
                <a:cubicBezTo>
                  <a:pt x="92743" y="1440216"/>
                  <a:pt x="94266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6" y="1151600"/>
                </a:cubicBezTo>
                <a:cubicBezTo>
                  <a:pt x="100553" y="1134834"/>
                  <a:pt x="96553" y="1114449"/>
                  <a:pt x="98077" y="1095972"/>
                </a:cubicBezTo>
                <a:cubicBezTo>
                  <a:pt x="99409" y="1078826"/>
                  <a:pt x="99981" y="1061298"/>
                  <a:pt x="104363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3" y="949281"/>
                  <a:pt x="103219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6" y="694576"/>
                </a:cubicBezTo>
                <a:cubicBezTo>
                  <a:pt x="102268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2" y="531310"/>
                  <a:pt x="114080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6" y="340425"/>
                  <a:pt x="88551" y="300800"/>
                  <a:pt x="84930" y="261173"/>
                </a:cubicBezTo>
                <a:cubicBezTo>
                  <a:pt x="84168" y="252600"/>
                  <a:pt x="88933" y="243648"/>
                  <a:pt x="89313" y="234883"/>
                </a:cubicBezTo>
                <a:cubicBezTo>
                  <a:pt x="90266" y="207450"/>
                  <a:pt x="90457" y="180017"/>
                  <a:pt x="91026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8" y="85336"/>
                  <a:pt x="98077" y="66857"/>
                  <a:pt x="83217" y="47806"/>
                </a:cubicBezTo>
                <a:cubicBezTo>
                  <a:pt x="77453" y="40471"/>
                  <a:pt x="73691" y="32636"/>
                  <a:pt x="71206" y="24480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4D41903-2C9D-4F9E-AA1F-6161F8A6F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40986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8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8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E4574B5-C90E-412D-BAB0-B9F483290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40988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7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7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26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100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Project 5 Demo</vt:lpstr>
      <vt:lpstr>Project Description</vt:lpstr>
      <vt:lpstr>System Architecture</vt:lpstr>
      <vt:lpstr>High level flowchart</vt:lpstr>
      <vt:lpstr>Circuit Diagram</vt:lpstr>
      <vt:lpstr>What it should look like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Deadmond, Alex</dc:creator>
  <cp:lastModifiedBy>Deadmond, Alex</cp:lastModifiedBy>
  <cp:revision>1</cp:revision>
  <dcterms:created xsi:type="dcterms:W3CDTF">2025-04-03T19:17:53Z</dcterms:created>
  <dcterms:modified xsi:type="dcterms:W3CDTF">2025-04-03T19:40:29Z</dcterms:modified>
</cp:coreProperties>
</file>