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600"/>
    <a:srgbClr val="FF3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D4833-2490-46CA-9B72-58AA6B3A474E}" v="5" dt="2025-04-01T16:50:14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Graham" userId="95e8df3011c311b3" providerId="LiveId" clId="{C311B95F-7D04-4A2D-942D-998858638ACD}"/>
    <pc:docChg chg="undo custSel addSld modSld">
      <pc:chgData name="Jay Graham" userId="95e8df3011c311b3" providerId="LiveId" clId="{C311B95F-7D04-4A2D-942D-998858638ACD}" dt="2025-02-27T18:12:54.950" v="176" actId="1076"/>
      <pc:docMkLst>
        <pc:docMk/>
      </pc:docMkLst>
      <pc:sldChg chg="addSp delSp modSp add mod">
        <pc:chgData name="Jay Graham" userId="95e8df3011c311b3" providerId="LiveId" clId="{C311B95F-7D04-4A2D-942D-998858638ACD}" dt="2025-02-27T18:12:54.950" v="176" actId="1076"/>
        <pc:sldMkLst>
          <pc:docMk/>
          <pc:sldMk cId="2796565901" sldId="259"/>
        </pc:sldMkLst>
        <pc:spChg chg="mod">
          <ac:chgData name="Jay Graham" userId="95e8df3011c311b3" providerId="LiveId" clId="{C311B95F-7D04-4A2D-942D-998858638ACD}" dt="2025-02-27T18:05:20.596" v="68" actId="1076"/>
          <ac:spMkLst>
            <pc:docMk/>
            <pc:sldMk cId="2796565901" sldId="259"/>
            <ac:spMk id="2" creationId="{659B8BEC-CCF4-30A7-E702-0AF536896426}"/>
          </ac:spMkLst>
        </pc:spChg>
        <pc:spChg chg="mod">
          <ac:chgData name="Jay Graham" userId="95e8df3011c311b3" providerId="LiveId" clId="{C311B95F-7D04-4A2D-942D-998858638ACD}" dt="2025-02-27T18:04:02.038" v="48" actId="1076"/>
          <ac:spMkLst>
            <pc:docMk/>
            <pc:sldMk cId="2796565901" sldId="259"/>
            <ac:spMk id="4" creationId="{03E1780A-77B3-0A3D-B78E-1AEB21CD5D94}"/>
          </ac:spMkLst>
        </pc:spChg>
        <pc:spChg chg="add mod">
          <ac:chgData name="Jay Graham" userId="95e8df3011c311b3" providerId="LiveId" clId="{C311B95F-7D04-4A2D-942D-998858638ACD}" dt="2025-02-27T18:02:10.471" v="20" actId="14100"/>
          <ac:spMkLst>
            <pc:docMk/>
            <pc:sldMk cId="2796565901" sldId="259"/>
            <ac:spMk id="5" creationId="{E8DABF13-9BEC-618C-BC8C-DA089F67E0ED}"/>
          </ac:spMkLst>
        </pc:spChg>
        <pc:spChg chg="add mod">
          <ac:chgData name="Jay Graham" userId="95e8df3011c311b3" providerId="LiveId" clId="{C311B95F-7D04-4A2D-942D-998858638ACD}" dt="2025-02-27T18:02:15.321" v="21" actId="1076"/>
          <ac:spMkLst>
            <pc:docMk/>
            <pc:sldMk cId="2796565901" sldId="259"/>
            <ac:spMk id="6" creationId="{620CC3B6-4C0F-B448-7A18-1A499C755BA6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46" creationId="{BFB7D506-87B6-ECE0-C3E9-8769F029A5A9}"/>
          </ac:spMkLst>
        </pc:spChg>
        <pc:spChg chg="add mod">
          <ac:chgData name="Jay Graham" userId="95e8df3011c311b3" providerId="LiveId" clId="{C311B95F-7D04-4A2D-942D-998858638ACD}" dt="2025-02-27T18:09:52.023" v="159" actId="1076"/>
          <ac:spMkLst>
            <pc:docMk/>
            <pc:sldMk cId="2796565901" sldId="259"/>
            <ac:spMk id="48" creationId="{BCCD2248-11EC-12EF-D165-FD68A90357AF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52" creationId="{D3E4CC42-B397-D6FB-F578-DBE1261FEE0A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53" creationId="{FEF0DA74-9A10-7EF3-E5B1-AA5C880AAF28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54" creationId="{D2807A43-D8C9-35B0-417A-E94AC72B4868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55" creationId="{7CA1A88D-FE0A-E686-0823-EACBFFFF0492}"/>
          </ac:spMkLst>
        </pc:spChg>
        <pc:spChg chg="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41" creationId="{565645C4-E3D2-172D-D037-452A806A453A}"/>
          </ac:spMkLst>
        </pc:spChg>
        <pc:spChg chg="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42" creationId="{9CDDA7FD-F5CF-1A1D-5715-CAE0D1FD9CF6}"/>
          </ac:spMkLst>
        </pc:spChg>
        <pc:spChg chg="add 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48" creationId="{66BA5D6A-1717-7CA8-2DB5-2670F94DA1E5}"/>
          </ac:spMkLst>
        </pc:spChg>
        <pc:spChg chg="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49" creationId="{72E5B3DF-6F57-EC9C-9C17-C882866BDD92}"/>
          </ac:spMkLst>
        </pc:spChg>
        <pc:spChg chg="add 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50" creationId="{682C4528-A060-4997-762F-E9DBC54D8ED7}"/>
          </ac:spMkLst>
        </pc:spChg>
        <pc:spChg chg="add 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62" creationId="{F2360579-41C4-2FFA-48B8-7A68D570019E}"/>
          </ac:spMkLst>
        </pc:spChg>
        <pc:spChg chg="add 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63" creationId="{8D918F1B-934F-4B28-8243-F6576DC5349A}"/>
          </ac:spMkLst>
        </pc:spChg>
        <pc:spChg chg="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74" creationId="{36DC8D5B-CF6E-D10C-9FEA-A5AA7BD67E03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5" creationId="{F4FFF203-92A3-DE4A-3F0F-0ECE38BF770C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6" creationId="{552910B8-B099-BAEF-215F-BAB5EBDDE869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7" creationId="{0F3B6E57-BD19-660B-152D-A35C696B4A29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8" creationId="{99A46DDC-A430-95A9-3455-F54D5212A87B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9" creationId="{35282F28-B7E0-81F6-DBA4-1FCE436E504C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81" creationId="{D158BF25-C383-E8F4-523A-702B606B6ED1}"/>
          </ac:spMkLst>
        </pc:spChg>
        <pc:spChg chg="add mod">
          <ac:chgData name="Jay Graham" userId="95e8df3011c311b3" providerId="LiveId" clId="{C311B95F-7D04-4A2D-942D-998858638ACD}" dt="2025-02-27T18:08:59.739" v="151" actId="1076"/>
          <ac:spMkLst>
            <pc:docMk/>
            <pc:sldMk cId="2796565901" sldId="259"/>
            <ac:spMk id="1115" creationId="{D06B13C9-D41E-B591-9D54-E4DB959B88CA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16" creationId="{9E4C8BD6-0293-C3C7-DFC4-9975C6998B19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17" creationId="{8D2E8B6C-E4F2-77BE-7BAE-9A16AEE408F6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18" creationId="{4AAC580A-7850-2DEB-9868-6712E4C4B898}"/>
          </ac:spMkLst>
        </pc:spChg>
        <pc:spChg chg="add mod">
          <ac:chgData name="Jay Graham" userId="95e8df3011c311b3" providerId="LiveId" clId="{C311B95F-7D04-4A2D-942D-998858638ACD}" dt="2025-02-27T18:08:59.739" v="151" actId="1076"/>
          <ac:spMkLst>
            <pc:docMk/>
            <pc:sldMk cId="2796565901" sldId="259"/>
            <ac:spMk id="1119" creationId="{5FE731CA-DE48-6EBA-C90D-ED280F10160E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20" creationId="{74C4D7B6-A8E4-ECC6-56E2-4754F70CB7C7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21" creationId="{E1AD1A9E-A5C7-D6AA-1C58-C2A5AF684ACC}"/>
          </ac:spMkLst>
        </pc:spChg>
        <pc:spChg chg="add mod">
          <ac:chgData name="Jay Graham" userId="95e8df3011c311b3" providerId="LiveId" clId="{C311B95F-7D04-4A2D-942D-998858638ACD}" dt="2025-02-27T18:08:59.739" v="151" actId="1076"/>
          <ac:spMkLst>
            <pc:docMk/>
            <pc:sldMk cId="2796565901" sldId="259"/>
            <ac:spMk id="1122" creationId="{9BC017C6-9201-4AB1-E259-8C60B91E4A02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37" creationId="{9E95CCF5-B777-447F-1B35-976A6677D0A1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38" creationId="{02914594-83E9-DEF8-F95B-4CF500CE62E0}"/>
          </ac:spMkLst>
        </pc:spChg>
        <pc:spChg chg="add mod">
          <ac:chgData name="Jay Graham" userId="95e8df3011c311b3" providerId="LiveId" clId="{C311B95F-7D04-4A2D-942D-998858638ACD}" dt="2025-02-27T18:12:54.950" v="176" actId="1076"/>
          <ac:spMkLst>
            <pc:docMk/>
            <pc:sldMk cId="2796565901" sldId="259"/>
            <ac:spMk id="1139" creationId="{084119B6-8346-C4D4-CE47-246D0601CF30}"/>
          </ac:spMkLst>
        </pc:spChg>
        <pc:spChg chg="mod">
          <ac:chgData name="Jay Graham" userId="95e8df3011c311b3" providerId="LiveId" clId="{C311B95F-7D04-4A2D-942D-998858638ACD}" dt="2025-02-27T18:12:54.950" v="176" actId="1076"/>
          <ac:spMkLst>
            <pc:docMk/>
            <pc:sldMk cId="2796565901" sldId="259"/>
            <ac:spMk id="1140" creationId="{754540F4-6FCA-7A70-BFB8-1F1A50131D63}"/>
          </ac:spMkLst>
        </pc:spChg>
        <pc:spChg chg="mod">
          <ac:chgData name="Jay Graham" userId="95e8df3011c311b3" providerId="LiveId" clId="{C311B95F-7D04-4A2D-942D-998858638ACD}" dt="2025-02-27T18:12:54.950" v="176" actId="1076"/>
          <ac:spMkLst>
            <pc:docMk/>
            <pc:sldMk cId="2796565901" sldId="259"/>
            <ac:spMk id="1141" creationId="{00E86744-60E8-82A1-2114-1B66270EAF95}"/>
          </ac:spMkLst>
        </pc:spChg>
        <pc:spChg chg="add mod">
          <ac:chgData name="Jay Graham" userId="95e8df3011c311b3" providerId="LiveId" clId="{C311B95F-7D04-4A2D-942D-998858638ACD}" dt="2025-02-27T18:12:54.950" v="176" actId="1076"/>
          <ac:spMkLst>
            <pc:docMk/>
            <pc:sldMk cId="2796565901" sldId="259"/>
            <ac:spMk id="1143" creationId="{E19AB4C0-CF48-4E84-A610-B859242369F7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45" creationId="{5A199558-1F81-ED2D-17E3-925F88DCFBE9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47" creationId="{F1B11480-5F76-8246-BBE9-D9E50A5F72C7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48" creationId="{995EAA5A-44A4-63F0-9861-35029BBC1FA0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51" creationId="{96061CB3-7100-338F-1357-60B22E5185B3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52" creationId="{420F65C6-18E3-0279-72E4-B0D3B5D3F960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53" creationId="{D102DAC6-E741-6E45-48C3-69304D097927}"/>
          </ac:spMkLst>
        </pc:spChg>
        <pc:spChg chg="add mod">
          <ac:chgData name="Jay Graham" userId="95e8df3011c311b3" providerId="LiveId" clId="{C311B95F-7D04-4A2D-942D-998858638ACD}" dt="2025-02-27T18:12:23.331" v="172" actId="14100"/>
          <ac:spMkLst>
            <pc:docMk/>
            <pc:sldMk cId="2796565901" sldId="259"/>
            <ac:spMk id="1182" creationId="{83749F3E-535A-13EC-E8DB-C02C27E2F731}"/>
          </ac:spMkLst>
        </pc:spChg>
        <pc:spChg chg="add mod">
          <ac:chgData name="Jay Graham" userId="95e8df3011c311b3" providerId="LiveId" clId="{C311B95F-7D04-4A2D-942D-998858638ACD}" dt="2025-02-27T18:10:45.666" v="167" actId="1076"/>
          <ac:spMkLst>
            <pc:docMk/>
            <pc:sldMk cId="2796565901" sldId="259"/>
            <ac:spMk id="1183" creationId="{59A0E04D-A36C-5DBA-194A-78BBE6134638}"/>
          </ac:spMkLst>
        </pc:spChg>
        <pc:spChg chg="add mod">
          <ac:chgData name="Jay Graham" userId="95e8df3011c311b3" providerId="LiveId" clId="{C311B95F-7D04-4A2D-942D-998858638ACD}" dt="2025-02-27T18:12:25.843" v="173" actId="14100"/>
          <ac:spMkLst>
            <pc:docMk/>
            <pc:sldMk cId="2796565901" sldId="259"/>
            <ac:spMk id="1184" creationId="{118A3800-5F85-4404-AE3F-99177A878712}"/>
          </ac:spMkLst>
        </pc:spChg>
        <pc:spChg chg="add mod">
          <ac:chgData name="Jay Graham" userId="95e8df3011c311b3" providerId="LiveId" clId="{C311B95F-7D04-4A2D-942D-998858638ACD}" dt="2025-02-27T18:11:07.134" v="171" actId="1076"/>
          <ac:spMkLst>
            <pc:docMk/>
            <pc:sldMk cId="2796565901" sldId="259"/>
            <ac:spMk id="1216" creationId="{2B6E8B0F-50F5-0530-F154-5C1A84F24F3A}"/>
          </ac:spMkLst>
        </pc:sp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64" creationId="{BFDFE471-8AC8-0B6A-560F-33152BA47D89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68" creationId="{E1F41A52-ABF7-19E3-27BE-F73DE47DE09A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69" creationId="{53E6A149-C50D-0CB3-CA4B-38A7AADD6069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70" creationId="{A0934607-8151-06A0-0D5D-911D208AB1EE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71" creationId="{613E18EE-B288-0C01-AA16-3EFEAFF78B14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72" creationId="{26F9925E-819A-5477-BFE2-EC07F6EEB9A7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74" creationId="{512116D7-1555-7128-3CA4-0DE9B0E88464}"/>
          </ac:picMkLst>
        </pc:picChg>
        <pc:cxnChg chg="mod">
          <ac:chgData name="Jay Graham" userId="95e8df3011c311b3" providerId="LiveId" clId="{C311B95F-7D04-4A2D-942D-998858638ACD}" dt="2025-02-27T18:05:52.922" v="80" actId="14100"/>
          <ac:cxnSpMkLst>
            <pc:docMk/>
            <pc:sldMk cId="2796565901" sldId="259"/>
            <ac:cxnSpMk id="1064" creationId="{8D63A17E-E028-4D67-1286-2D2CD3B4B7BC}"/>
          </ac:cxnSpMkLst>
        </pc:cxnChg>
        <pc:cxnChg chg="mod">
          <ac:chgData name="Jay Graham" userId="95e8df3011c311b3" providerId="LiveId" clId="{C311B95F-7D04-4A2D-942D-998858638ACD}" dt="2025-02-27T18:05:55.591" v="81" actId="14100"/>
          <ac:cxnSpMkLst>
            <pc:docMk/>
            <pc:sldMk cId="2796565901" sldId="259"/>
            <ac:cxnSpMk id="1065" creationId="{E7EA8B3E-FFE1-0750-0A8A-0600F7BCA03E}"/>
          </ac:cxnSpMkLst>
        </pc:cxnChg>
        <pc:cxnChg chg="mod">
          <ac:chgData name="Jay Graham" userId="95e8df3011c311b3" providerId="LiveId" clId="{C311B95F-7D04-4A2D-942D-998858638ACD}" dt="2025-02-27T18:05:58.902" v="82" actId="14100"/>
          <ac:cxnSpMkLst>
            <pc:docMk/>
            <pc:sldMk cId="2796565901" sldId="259"/>
            <ac:cxnSpMk id="1068" creationId="{2EE9C782-DA39-1B2F-CD6C-B7F79242AAD3}"/>
          </ac:cxnSpMkLst>
        </pc:cxnChg>
        <pc:cxnChg chg="mod">
          <ac:chgData name="Jay Graham" userId="95e8df3011c311b3" providerId="LiveId" clId="{C311B95F-7D04-4A2D-942D-998858638ACD}" dt="2025-02-27T18:06:01.489" v="83" actId="14100"/>
          <ac:cxnSpMkLst>
            <pc:docMk/>
            <pc:sldMk cId="2796565901" sldId="259"/>
            <ac:cxnSpMk id="1069" creationId="{CF877A9B-25F8-4ED8-51C1-D320E8C0D4C7}"/>
          </ac:cxnSpMkLst>
        </pc:cxnChg>
        <pc:cxnChg chg="mod">
          <ac:chgData name="Jay Graham" userId="95e8df3011c311b3" providerId="LiveId" clId="{C311B95F-7D04-4A2D-942D-998858638ACD}" dt="2025-02-27T18:05:44.740" v="77" actId="14100"/>
          <ac:cxnSpMkLst>
            <pc:docMk/>
            <pc:sldMk cId="2796565901" sldId="259"/>
            <ac:cxnSpMk id="1070" creationId="{3DB0F151-5E06-066C-8C98-D4F84F9F4215}"/>
          </ac:cxnSpMkLst>
        </pc:cxnChg>
        <pc:cxnChg chg="mod">
          <ac:chgData name="Jay Graham" userId="95e8df3011c311b3" providerId="LiveId" clId="{C311B95F-7D04-4A2D-942D-998858638ACD}" dt="2025-02-27T18:05:47.245" v="78" actId="14100"/>
          <ac:cxnSpMkLst>
            <pc:docMk/>
            <pc:sldMk cId="2796565901" sldId="259"/>
            <ac:cxnSpMk id="1071" creationId="{9D83A6DC-6D84-1EE3-902B-B18693BD33BD}"/>
          </ac:cxnSpMkLst>
        </pc:cxnChg>
        <pc:cxnChg chg="mod">
          <ac:chgData name="Jay Graham" userId="95e8df3011c311b3" providerId="LiveId" clId="{C311B95F-7D04-4A2D-942D-998858638ACD}" dt="2025-02-27T18:05:49.721" v="79" actId="14100"/>
          <ac:cxnSpMkLst>
            <pc:docMk/>
            <pc:sldMk cId="2796565901" sldId="259"/>
            <ac:cxnSpMk id="1072" creationId="{EDB0B42B-B2E9-C7D4-F19E-15DB0C7189E6}"/>
          </ac:cxnSpMkLst>
        </pc:cxnChg>
        <pc:cxnChg chg="mod">
          <ac:chgData name="Jay Graham" userId="95e8df3011c311b3" providerId="LiveId" clId="{C311B95F-7D04-4A2D-942D-998858638ACD}" dt="2025-02-27T18:06:13.613" v="85" actId="14100"/>
          <ac:cxnSpMkLst>
            <pc:docMk/>
            <pc:sldMk cId="2796565901" sldId="259"/>
            <ac:cxnSpMk id="1073" creationId="{2D4D39CE-CCF9-CDF8-6AA3-ADEB91C666E5}"/>
          </ac:cxnSpMkLst>
        </pc:cxnChg>
        <pc:cxnChg chg="mod">
          <ac:chgData name="Jay Graham" userId="95e8df3011c311b3" providerId="LiveId" clId="{C311B95F-7D04-4A2D-942D-998858638ACD}" dt="2025-02-27T18:12:39.555" v="175" actId="14100"/>
          <ac:cxnSpMkLst>
            <pc:docMk/>
            <pc:sldMk cId="2796565901" sldId="259"/>
            <ac:cxnSpMk id="1178" creationId="{3EEF6872-848A-37DF-AD74-76F91FBC18A1}"/>
          </ac:cxnSpMkLst>
        </pc:cxnChg>
        <pc:cxnChg chg="mod">
          <ac:chgData name="Jay Graham" userId="95e8df3011c311b3" providerId="LiveId" clId="{C311B95F-7D04-4A2D-942D-998858638ACD}" dt="2025-02-27T18:12:33.730" v="174" actId="1076"/>
          <ac:cxnSpMkLst>
            <pc:docMk/>
            <pc:sldMk cId="2796565901" sldId="259"/>
            <ac:cxnSpMk id="1179" creationId="{060F9AFA-6E65-FEA3-0E55-77D713A40D25}"/>
          </ac:cxnSpMkLst>
        </pc:cxnChg>
        <pc:cxnChg chg="mod">
          <ac:chgData name="Jay Graham" userId="95e8df3011c311b3" providerId="LiveId" clId="{C311B95F-7D04-4A2D-942D-998858638ACD}" dt="2025-02-27T18:12:33.730" v="174" actId="1076"/>
          <ac:cxnSpMkLst>
            <pc:docMk/>
            <pc:sldMk cId="2796565901" sldId="259"/>
            <ac:cxnSpMk id="1180" creationId="{F18B5BB4-511C-3DD1-BE88-ED7CE6F8CB01}"/>
          </ac:cxnSpMkLst>
        </pc:cxnChg>
        <pc:cxnChg chg="mod">
          <ac:chgData name="Jay Graham" userId="95e8df3011c311b3" providerId="LiveId" clId="{C311B95F-7D04-4A2D-942D-998858638ACD}" dt="2025-02-27T18:12:33.730" v="174" actId="1076"/>
          <ac:cxnSpMkLst>
            <pc:docMk/>
            <pc:sldMk cId="2796565901" sldId="259"/>
            <ac:cxnSpMk id="1181" creationId="{83A20757-C832-E124-B681-7428BAA24685}"/>
          </ac:cxnSpMkLst>
        </pc:cxnChg>
      </pc:sldChg>
    </pc:docChg>
  </pc:docChgLst>
  <pc:docChgLst>
    <pc:chgData name="Jay Graham" userId="95e8df3011c311b3" providerId="LiveId" clId="{EA3D4833-2490-46CA-9B72-58AA6B3A474E}"/>
    <pc:docChg chg="undo custSel modSld">
      <pc:chgData name="Jay Graham" userId="95e8df3011c311b3" providerId="LiveId" clId="{EA3D4833-2490-46CA-9B72-58AA6B3A474E}" dt="2025-04-08T04:23:00.303" v="96" actId="20577"/>
      <pc:docMkLst>
        <pc:docMk/>
      </pc:docMkLst>
      <pc:sldChg chg="addSp delSp modSp mod">
        <pc:chgData name="Jay Graham" userId="95e8df3011c311b3" providerId="LiveId" clId="{EA3D4833-2490-46CA-9B72-58AA6B3A474E}" dt="2025-04-08T04:23:00.303" v="96" actId="20577"/>
        <pc:sldMkLst>
          <pc:docMk/>
          <pc:sldMk cId="2796565901" sldId="259"/>
        </pc:sldMkLst>
        <pc:spChg chg="mod">
          <ac:chgData name="Jay Graham" userId="95e8df3011c311b3" providerId="LiveId" clId="{EA3D4833-2490-46CA-9B72-58AA6B3A474E}" dt="2025-04-01T16:45:23.317" v="1" actId="14100"/>
          <ac:spMkLst>
            <pc:docMk/>
            <pc:sldMk cId="2796565901" sldId="259"/>
            <ac:spMk id="5" creationId="{E8DABF13-9BEC-618C-BC8C-DA089F67E0ED}"/>
          </ac:spMkLst>
        </pc:spChg>
        <pc:spChg chg="mod">
          <ac:chgData name="Jay Graham" userId="95e8df3011c311b3" providerId="LiveId" clId="{EA3D4833-2490-46CA-9B72-58AA6B3A474E}" dt="2025-04-01T16:45:30.110" v="2" actId="1076"/>
          <ac:spMkLst>
            <pc:docMk/>
            <pc:sldMk cId="2796565901" sldId="259"/>
            <ac:spMk id="6" creationId="{620CC3B6-4C0F-B448-7A18-1A499C755BA6}"/>
          </ac:spMkLst>
        </pc:spChg>
        <pc:spChg chg="add mod">
          <ac:chgData name="Jay Graham" userId="95e8df3011c311b3" providerId="LiveId" clId="{EA3D4833-2490-46CA-9B72-58AA6B3A474E}" dt="2025-04-01T16:46:51.569" v="54" actId="1076"/>
          <ac:spMkLst>
            <pc:docMk/>
            <pc:sldMk cId="2796565901" sldId="259"/>
            <ac:spMk id="14" creationId="{C27C4317-AB77-DB94-0761-3BAC61E38999}"/>
          </ac:spMkLst>
        </pc:spChg>
        <pc:spChg chg="add mod">
          <ac:chgData name="Jay Graham" userId="95e8df3011c311b3" providerId="LiveId" clId="{EA3D4833-2490-46CA-9B72-58AA6B3A474E}" dt="2025-04-01T16:46:54.575" v="55" actId="1076"/>
          <ac:spMkLst>
            <pc:docMk/>
            <pc:sldMk cId="2796565901" sldId="259"/>
            <ac:spMk id="15" creationId="{EDA8B567-2E77-46B4-AC8C-9FDD1390068F}"/>
          </ac:spMkLst>
        </pc:spChg>
        <pc:spChg chg="add del mod">
          <ac:chgData name="Jay Graham" userId="95e8df3011c311b3" providerId="LiveId" clId="{EA3D4833-2490-46CA-9B72-58AA6B3A474E}" dt="2025-04-01T16:47:23.044" v="76" actId="20577"/>
          <ac:spMkLst>
            <pc:docMk/>
            <pc:sldMk cId="2796565901" sldId="259"/>
            <ac:spMk id="16" creationId="{29474086-BCAD-D340-A6D1-72A96F22E73F}"/>
          </ac:spMkLst>
        </pc:spChg>
        <pc:spChg chg="add del mod">
          <ac:chgData name="Jay Graham" userId="95e8df3011c311b3" providerId="LiveId" clId="{EA3D4833-2490-46CA-9B72-58AA6B3A474E}" dt="2025-04-01T16:47:35.734" v="85" actId="20577"/>
          <ac:spMkLst>
            <pc:docMk/>
            <pc:sldMk cId="2796565901" sldId="259"/>
            <ac:spMk id="17" creationId="{1921EF80-A6D0-76BB-B693-804B1A1774FA}"/>
          </ac:spMkLst>
        </pc:spChg>
        <pc:spChg chg="add del mod">
          <ac:chgData name="Jay Graham" userId="95e8df3011c311b3" providerId="LiveId" clId="{EA3D4833-2490-46CA-9B72-58AA6B3A474E}" dt="2025-04-01T16:47:19.647" v="68" actId="20577"/>
          <ac:spMkLst>
            <pc:docMk/>
            <pc:sldMk cId="2796565901" sldId="259"/>
            <ac:spMk id="26" creationId="{92A555D6-4464-AE33-EA2D-E9C01570E6E8}"/>
          </ac:spMkLst>
        </pc:spChg>
        <pc:spChg chg="add mod">
          <ac:chgData name="Jay Graham" userId="95e8df3011c311b3" providerId="LiveId" clId="{EA3D4833-2490-46CA-9B72-58AA6B3A474E}" dt="2025-04-01T16:49:52.770" v="89" actId="20577"/>
          <ac:spMkLst>
            <pc:docMk/>
            <pc:sldMk cId="2796565901" sldId="259"/>
            <ac:spMk id="28" creationId="{E10A4152-DAC1-2BB1-2429-D091161552ED}"/>
          </ac:spMkLst>
        </pc:spChg>
        <pc:spChg chg="add mod">
          <ac:chgData name="Jay Graham" userId="95e8df3011c311b3" providerId="LiveId" clId="{EA3D4833-2490-46CA-9B72-58AA6B3A474E}" dt="2025-04-01T16:47:53.615" v="87" actId="1076"/>
          <ac:spMkLst>
            <pc:docMk/>
            <pc:sldMk cId="2796565901" sldId="259"/>
            <ac:spMk id="29" creationId="{637BB854-C7B9-A05D-89F6-EAB762B00F3C}"/>
          </ac:spMkLst>
        </pc:spChg>
        <pc:spChg chg="add mod">
          <ac:chgData name="Jay Graham" userId="95e8df3011c311b3" providerId="LiveId" clId="{EA3D4833-2490-46CA-9B72-58AA6B3A474E}" dt="2025-04-01T16:47:53.615" v="87" actId="1076"/>
          <ac:spMkLst>
            <pc:docMk/>
            <pc:sldMk cId="2796565901" sldId="259"/>
            <ac:spMk id="40" creationId="{FAAEA2F9-B6AA-3987-3959-25D32E50C203}"/>
          </ac:spMkLst>
        </pc:spChg>
        <pc:spChg chg="mod">
          <ac:chgData name="Jay Graham" userId="95e8df3011c311b3" providerId="LiveId" clId="{EA3D4833-2490-46CA-9B72-58AA6B3A474E}" dt="2025-04-01T16:45:18.675" v="0" actId="1076"/>
          <ac:spMkLst>
            <pc:docMk/>
            <pc:sldMk cId="2796565901" sldId="259"/>
            <ac:spMk id="1048" creationId="{66BA5D6A-1717-7CA8-2DB5-2670F94DA1E5}"/>
          </ac:spMkLst>
        </pc:spChg>
        <pc:spChg chg="mod">
          <ac:chgData name="Jay Graham" userId="95e8df3011c311b3" providerId="LiveId" clId="{EA3D4833-2490-46CA-9B72-58AA6B3A474E}" dt="2025-04-01T16:45:18.675" v="0" actId="1076"/>
          <ac:spMkLst>
            <pc:docMk/>
            <pc:sldMk cId="2796565901" sldId="259"/>
            <ac:spMk id="1049" creationId="{72E5B3DF-6F57-EC9C-9C17-C882866BDD92}"/>
          </ac:spMkLst>
        </pc:spChg>
        <pc:spChg chg="mod">
          <ac:chgData name="Jay Graham" userId="95e8df3011c311b3" providerId="LiveId" clId="{EA3D4833-2490-46CA-9B72-58AA6B3A474E}" dt="2025-04-01T16:45:18.675" v="0" actId="1076"/>
          <ac:spMkLst>
            <pc:docMk/>
            <pc:sldMk cId="2796565901" sldId="259"/>
            <ac:spMk id="1050" creationId="{682C4528-A060-4997-762F-E9DBC54D8ED7}"/>
          </ac:spMkLst>
        </pc:spChg>
        <pc:spChg chg="mod">
          <ac:chgData name="Jay Graham" userId="95e8df3011c311b3" providerId="LiveId" clId="{EA3D4833-2490-46CA-9B72-58AA6B3A474E}" dt="2025-04-01T16:45:18.675" v="0" actId="1076"/>
          <ac:spMkLst>
            <pc:docMk/>
            <pc:sldMk cId="2796565901" sldId="259"/>
            <ac:spMk id="1074" creationId="{36DC8D5B-CF6E-D10C-9FEA-A5AA7BD67E03}"/>
          </ac:spMkLst>
        </pc:spChg>
        <pc:spChg chg="mod">
          <ac:chgData name="Jay Graham" userId="95e8df3011c311b3" providerId="LiveId" clId="{EA3D4833-2490-46CA-9B72-58AA6B3A474E}" dt="2025-04-01T16:45:18.675" v="0" actId="1076"/>
          <ac:spMkLst>
            <pc:docMk/>
            <pc:sldMk cId="2796565901" sldId="259"/>
            <ac:spMk id="1075" creationId="{F4FFF203-92A3-DE4A-3F0F-0ECE38BF770C}"/>
          </ac:spMkLst>
        </pc:spChg>
        <pc:spChg chg="mod">
          <ac:chgData name="Jay Graham" userId="95e8df3011c311b3" providerId="LiveId" clId="{EA3D4833-2490-46CA-9B72-58AA6B3A474E}" dt="2025-04-01T16:45:18.675" v="0" actId="1076"/>
          <ac:spMkLst>
            <pc:docMk/>
            <pc:sldMk cId="2796565901" sldId="259"/>
            <ac:spMk id="1077" creationId="{0F3B6E57-BD19-660B-152D-A35C696B4A29}"/>
          </ac:spMkLst>
        </pc:spChg>
        <pc:spChg chg="mod">
          <ac:chgData name="Jay Graham" userId="95e8df3011c311b3" providerId="LiveId" clId="{EA3D4833-2490-46CA-9B72-58AA6B3A474E}" dt="2025-04-01T16:45:18.675" v="0" actId="1076"/>
          <ac:spMkLst>
            <pc:docMk/>
            <pc:sldMk cId="2796565901" sldId="259"/>
            <ac:spMk id="1080" creationId="{275A36FF-A02E-1DF4-87B5-46620D769C8A}"/>
          </ac:spMkLst>
        </pc:spChg>
        <pc:spChg chg="mod">
          <ac:chgData name="Jay Graham" userId="95e8df3011c311b3" providerId="LiveId" clId="{EA3D4833-2490-46CA-9B72-58AA6B3A474E}" dt="2025-04-01T16:45:18.675" v="0" actId="1076"/>
          <ac:spMkLst>
            <pc:docMk/>
            <pc:sldMk cId="2796565901" sldId="259"/>
            <ac:spMk id="1081" creationId="{D158BF25-C383-E8F4-523A-702B606B6ED1}"/>
          </ac:spMkLst>
        </pc:spChg>
        <pc:spChg chg="mod">
          <ac:chgData name="Jay Graham" userId="95e8df3011c311b3" providerId="LiveId" clId="{EA3D4833-2490-46CA-9B72-58AA6B3A474E}" dt="2025-04-08T04:23:00.303" v="96" actId="20577"/>
          <ac:spMkLst>
            <pc:docMk/>
            <pc:sldMk cId="2796565901" sldId="259"/>
            <ac:spMk id="1138" creationId="{02914594-83E9-DEF8-F95B-4CF500CE62E0}"/>
          </ac:spMkLst>
        </pc:spChg>
        <pc:cxnChg chg="add mod">
          <ac:chgData name="Jay Graham" userId="95e8df3011c311b3" providerId="LiveId" clId="{EA3D4833-2490-46CA-9B72-58AA6B3A474E}" dt="2025-04-01T16:50:19.361" v="92" actId="1076"/>
          <ac:cxnSpMkLst>
            <pc:docMk/>
            <pc:sldMk cId="2796565901" sldId="259"/>
            <ac:cxnSpMk id="41" creationId="{6F5431DB-BCBF-0F42-3EAA-24D31AB96528}"/>
          </ac:cxnSpMkLst>
        </pc:cxnChg>
        <pc:cxnChg chg="add mod">
          <ac:chgData name="Jay Graham" userId="95e8df3011c311b3" providerId="LiveId" clId="{EA3D4833-2490-46CA-9B72-58AA6B3A474E}" dt="2025-04-01T16:50:19.361" v="92" actId="1076"/>
          <ac:cxnSpMkLst>
            <pc:docMk/>
            <pc:sldMk cId="2796565901" sldId="259"/>
            <ac:cxnSpMk id="42" creationId="{5C0107CF-1D9D-DECC-0F8A-64AC6A16F612}"/>
          </ac:cxnSpMkLst>
        </pc:cxnChg>
        <pc:cxnChg chg="add mod">
          <ac:chgData name="Jay Graham" userId="95e8df3011c311b3" providerId="LiveId" clId="{EA3D4833-2490-46CA-9B72-58AA6B3A474E}" dt="2025-04-01T16:50:19.361" v="92" actId="1076"/>
          <ac:cxnSpMkLst>
            <pc:docMk/>
            <pc:sldMk cId="2796565901" sldId="259"/>
            <ac:cxnSpMk id="43" creationId="{7BA8E72C-0DB9-1807-04FD-31DCA00F59E8}"/>
          </ac:cxnSpMkLst>
        </pc:cxnChg>
      </pc:sldChg>
    </pc:docChg>
  </pc:docChgLst>
  <pc:docChgLst>
    <pc:chgData name="Jay Graham" userId="95e8df3011c311b3" providerId="LiveId" clId="{F5E6EC4E-0B58-4C6A-8D96-E4CA0A883DE5}"/>
    <pc:docChg chg="undo custSel delSld modSld">
      <pc:chgData name="Jay Graham" userId="95e8df3011c311b3" providerId="LiveId" clId="{F5E6EC4E-0B58-4C6A-8D96-E4CA0A883DE5}" dt="2025-03-27T16:49:46.319" v="168" actId="1076"/>
      <pc:docMkLst>
        <pc:docMk/>
      </pc:docMkLst>
      <pc:sldChg chg="del">
        <pc:chgData name="Jay Graham" userId="95e8df3011c311b3" providerId="LiveId" clId="{F5E6EC4E-0B58-4C6A-8D96-E4CA0A883DE5}" dt="2025-03-27T16:46:25.760" v="100" actId="47"/>
        <pc:sldMkLst>
          <pc:docMk/>
          <pc:sldMk cId="1170807549" sldId="258"/>
        </pc:sldMkLst>
      </pc:sldChg>
      <pc:sldChg chg="addSp modSp mod">
        <pc:chgData name="Jay Graham" userId="95e8df3011c311b3" providerId="LiveId" clId="{F5E6EC4E-0B58-4C6A-8D96-E4CA0A883DE5}" dt="2025-03-27T16:49:46.319" v="168" actId="1076"/>
        <pc:sldMkLst>
          <pc:docMk/>
          <pc:sldMk cId="2796565901" sldId="259"/>
        </pc:sldMkLst>
        <pc:spChg chg="add mod">
          <ac:chgData name="Jay Graham" userId="95e8df3011c311b3" providerId="LiveId" clId="{F5E6EC4E-0B58-4C6A-8D96-E4CA0A883DE5}" dt="2025-03-27T16:46:42.101" v="102" actId="1076"/>
          <ac:spMkLst>
            <pc:docMk/>
            <pc:sldMk cId="2796565901" sldId="259"/>
            <ac:spMk id="3" creationId="{B36BB382-952F-3A56-6EEF-4ED6F7B2FBD1}"/>
          </ac:spMkLst>
        </pc:spChg>
        <pc:spChg chg="add mod">
          <ac:chgData name="Jay Graham" userId="95e8df3011c311b3" providerId="LiveId" clId="{F5E6EC4E-0B58-4C6A-8D96-E4CA0A883DE5}" dt="2025-03-27T16:46:42.101" v="102" actId="1076"/>
          <ac:spMkLst>
            <pc:docMk/>
            <pc:sldMk cId="2796565901" sldId="259"/>
            <ac:spMk id="7" creationId="{85AA3FDC-B777-BED2-6B00-0BC88C8AEC75}"/>
          </ac:spMkLst>
        </pc:spChg>
        <pc:spChg chg="add mod">
          <ac:chgData name="Jay Graham" userId="95e8df3011c311b3" providerId="LiveId" clId="{F5E6EC4E-0B58-4C6A-8D96-E4CA0A883DE5}" dt="2025-03-27T16:46:42.101" v="102" actId="1076"/>
          <ac:spMkLst>
            <pc:docMk/>
            <pc:sldMk cId="2796565901" sldId="259"/>
            <ac:spMk id="8" creationId="{A8FA96CD-950D-1F44-0EA0-9484D5EC586C}"/>
          </ac:spMkLst>
        </pc:spChg>
        <pc:spChg chg="add mod">
          <ac:chgData name="Jay Graham" userId="95e8df3011c311b3" providerId="LiveId" clId="{F5E6EC4E-0B58-4C6A-8D96-E4CA0A883DE5}" dt="2025-03-27T16:46:42.101" v="102" actId="1076"/>
          <ac:spMkLst>
            <pc:docMk/>
            <pc:sldMk cId="2796565901" sldId="259"/>
            <ac:spMk id="9" creationId="{6C797019-E758-50D5-CECC-DA51DA12D2B7}"/>
          </ac:spMkLst>
        </pc:spChg>
        <pc:spChg chg="add mod">
          <ac:chgData name="Jay Graham" userId="95e8df3011c311b3" providerId="LiveId" clId="{F5E6EC4E-0B58-4C6A-8D96-E4CA0A883DE5}" dt="2025-03-27T16:48:20.803" v="126" actId="20577"/>
          <ac:spMkLst>
            <pc:docMk/>
            <pc:sldMk cId="2796565901" sldId="259"/>
            <ac:spMk id="22" creationId="{79D9EB69-C53E-0935-0538-5A71B91D0D75}"/>
          </ac:spMkLst>
        </pc:spChg>
        <pc:spChg chg="add mod">
          <ac:chgData name="Jay Graham" userId="95e8df3011c311b3" providerId="LiveId" clId="{F5E6EC4E-0B58-4C6A-8D96-E4CA0A883DE5}" dt="2025-03-27T16:48:18.056" v="120" actId="20577"/>
          <ac:spMkLst>
            <pc:docMk/>
            <pc:sldMk cId="2796565901" sldId="259"/>
            <ac:spMk id="23" creationId="{56AD0026-DCC2-8E73-8487-1B35E6A2A1B4}"/>
          </ac:spMkLst>
        </pc:spChg>
        <pc:spChg chg="add mod">
          <ac:chgData name="Jay Graham" userId="95e8df3011c311b3" providerId="LiveId" clId="{F5E6EC4E-0B58-4C6A-8D96-E4CA0A883DE5}" dt="2025-03-27T16:47:36.689" v="112" actId="1076"/>
          <ac:spMkLst>
            <pc:docMk/>
            <pc:sldMk cId="2796565901" sldId="259"/>
            <ac:spMk id="24" creationId="{B2E0823B-953B-7580-7E4E-9C307BFB561B}"/>
          </ac:spMkLst>
        </pc:spChg>
        <pc:spChg chg="add mod">
          <ac:chgData name="Jay Graham" userId="95e8df3011c311b3" providerId="LiveId" clId="{F5E6EC4E-0B58-4C6A-8D96-E4CA0A883DE5}" dt="2025-03-27T16:47:36.689" v="112" actId="1076"/>
          <ac:spMkLst>
            <pc:docMk/>
            <pc:sldMk cId="2796565901" sldId="259"/>
            <ac:spMk id="25" creationId="{AC8DEA8A-DF0B-04D7-0825-7FE57181CB8B}"/>
          </ac:spMkLst>
        </pc:spChg>
        <pc:spChg chg="add mod">
          <ac:chgData name="Jay Graham" userId="95e8df3011c311b3" providerId="LiveId" clId="{F5E6EC4E-0B58-4C6A-8D96-E4CA0A883DE5}" dt="2025-03-27T16:49:26.799" v="136" actId="207"/>
          <ac:spMkLst>
            <pc:docMk/>
            <pc:sldMk cId="2796565901" sldId="259"/>
            <ac:spMk id="38" creationId="{4BBF8CA7-B219-284D-D1E6-828CD539EF57}"/>
          </ac:spMkLst>
        </pc:spChg>
        <pc:spChg chg="add mod">
          <ac:chgData name="Jay Graham" userId="95e8df3011c311b3" providerId="LiveId" clId="{F5E6EC4E-0B58-4C6A-8D96-E4CA0A883DE5}" dt="2025-03-27T16:49:46.319" v="168" actId="1076"/>
          <ac:spMkLst>
            <pc:docMk/>
            <pc:sldMk cId="2796565901" sldId="259"/>
            <ac:spMk id="39" creationId="{52904DC0-EC7A-E375-D935-57737F07F417}"/>
          </ac:spMkLst>
        </pc:spChg>
        <pc:spChg chg="mod">
          <ac:chgData name="Jay Graham" userId="95e8df3011c311b3" providerId="LiveId" clId="{F5E6EC4E-0B58-4C6A-8D96-E4CA0A883DE5}" dt="2025-03-27T16:45:47.809" v="29" actId="20577"/>
          <ac:spMkLst>
            <pc:docMk/>
            <pc:sldMk cId="2796565901" sldId="259"/>
            <ac:spMk id="1115" creationId="{D06B13C9-D41E-B591-9D54-E4DB959B88CA}"/>
          </ac:spMkLst>
        </pc:spChg>
        <pc:spChg chg="mod">
          <ac:chgData name="Jay Graham" userId="95e8df3011c311b3" providerId="LiveId" clId="{F5E6EC4E-0B58-4C6A-8D96-E4CA0A883DE5}" dt="2025-03-27T16:45:50.763" v="37" actId="20577"/>
          <ac:spMkLst>
            <pc:docMk/>
            <pc:sldMk cId="2796565901" sldId="259"/>
            <ac:spMk id="1116" creationId="{9E4C8BD6-0293-C3C7-DFC4-9975C6998B19}"/>
          </ac:spMkLst>
        </pc:spChg>
        <pc:spChg chg="mod">
          <ac:chgData name="Jay Graham" userId="95e8df3011c311b3" providerId="LiveId" clId="{F5E6EC4E-0B58-4C6A-8D96-E4CA0A883DE5}" dt="2025-03-27T16:45:55.424" v="43" actId="20577"/>
          <ac:spMkLst>
            <pc:docMk/>
            <pc:sldMk cId="2796565901" sldId="259"/>
            <ac:spMk id="1117" creationId="{8D2E8B6C-E4F2-77BE-7BAE-9A16AEE408F6}"/>
          </ac:spMkLst>
        </pc:spChg>
        <pc:spChg chg="mod">
          <ac:chgData name="Jay Graham" userId="95e8df3011c311b3" providerId="LiveId" clId="{F5E6EC4E-0B58-4C6A-8D96-E4CA0A883DE5}" dt="2025-03-27T16:45:57.505" v="49" actId="20577"/>
          <ac:spMkLst>
            <pc:docMk/>
            <pc:sldMk cId="2796565901" sldId="259"/>
            <ac:spMk id="1118" creationId="{4AAC580A-7850-2DEB-9868-6712E4C4B898}"/>
          </ac:spMkLst>
        </pc:spChg>
        <pc:spChg chg="mod">
          <ac:chgData name="Jay Graham" userId="95e8df3011c311b3" providerId="LiveId" clId="{F5E6EC4E-0B58-4C6A-8D96-E4CA0A883DE5}" dt="2025-03-27T16:45:45.596" v="23" actId="20577"/>
          <ac:spMkLst>
            <pc:docMk/>
            <pc:sldMk cId="2796565901" sldId="259"/>
            <ac:spMk id="1119" creationId="{5FE731CA-DE48-6EBA-C90D-ED280F10160E}"/>
          </ac:spMkLst>
        </pc:spChg>
        <pc:spChg chg="mod">
          <ac:chgData name="Jay Graham" userId="95e8df3011c311b3" providerId="LiveId" clId="{F5E6EC4E-0B58-4C6A-8D96-E4CA0A883DE5}" dt="2025-03-27T16:45:43.603" v="17" actId="20577"/>
          <ac:spMkLst>
            <pc:docMk/>
            <pc:sldMk cId="2796565901" sldId="259"/>
            <ac:spMk id="1120" creationId="{74C4D7B6-A8E4-ECC6-56E2-4754F70CB7C7}"/>
          </ac:spMkLst>
        </pc:spChg>
        <pc:spChg chg="mod">
          <ac:chgData name="Jay Graham" userId="95e8df3011c311b3" providerId="LiveId" clId="{F5E6EC4E-0B58-4C6A-8D96-E4CA0A883DE5}" dt="2025-03-27T16:45:40.490" v="11" actId="20577"/>
          <ac:spMkLst>
            <pc:docMk/>
            <pc:sldMk cId="2796565901" sldId="259"/>
            <ac:spMk id="1121" creationId="{E1AD1A9E-A5C7-D6AA-1C58-C2A5AF684ACC}"/>
          </ac:spMkLst>
        </pc:spChg>
        <pc:spChg chg="mod">
          <ac:chgData name="Jay Graham" userId="95e8df3011c311b3" providerId="LiveId" clId="{F5E6EC4E-0B58-4C6A-8D96-E4CA0A883DE5}" dt="2025-03-27T16:45:37.282" v="5" actId="20577"/>
          <ac:spMkLst>
            <pc:docMk/>
            <pc:sldMk cId="2796565901" sldId="259"/>
            <ac:spMk id="1122" creationId="{9BC017C6-9201-4AB1-E259-8C60B91E4A02}"/>
          </ac:spMkLst>
        </pc:spChg>
        <pc:spChg chg="mod">
          <ac:chgData name="Jay Graham" userId="95e8df3011c311b3" providerId="LiveId" clId="{F5E6EC4E-0B58-4C6A-8D96-E4CA0A883DE5}" dt="2025-03-27T16:48:31.281" v="128" actId="1076"/>
          <ac:spMkLst>
            <pc:docMk/>
            <pc:sldMk cId="2796565901" sldId="259"/>
            <ac:spMk id="1138" creationId="{02914594-83E9-DEF8-F95B-4CF500CE62E0}"/>
          </ac:spMkLst>
        </pc:spChg>
        <pc:spChg chg="mod">
          <ac:chgData name="Jay Graham" userId="95e8df3011c311b3" providerId="LiveId" clId="{F5E6EC4E-0B58-4C6A-8D96-E4CA0A883DE5}" dt="2025-03-27T16:46:12.774" v="81" actId="20577"/>
          <ac:spMkLst>
            <pc:docMk/>
            <pc:sldMk cId="2796565901" sldId="259"/>
            <ac:spMk id="1145" creationId="{5A199558-1F81-ED2D-17E3-925F88DCFBE9}"/>
          </ac:spMkLst>
        </pc:spChg>
        <pc:spChg chg="mod">
          <ac:chgData name="Jay Graham" userId="95e8df3011c311b3" providerId="LiveId" clId="{F5E6EC4E-0B58-4C6A-8D96-E4CA0A883DE5}" dt="2025-03-27T16:46:15.015" v="87" actId="20577"/>
          <ac:spMkLst>
            <pc:docMk/>
            <pc:sldMk cId="2796565901" sldId="259"/>
            <ac:spMk id="1147" creationId="{F1B11480-5F76-8246-BBE9-D9E50A5F72C7}"/>
          </ac:spMkLst>
        </pc:spChg>
        <pc:spChg chg="mod">
          <ac:chgData name="Jay Graham" userId="95e8df3011c311b3" providerId="LiveId" clId="{F5E6EC4E-0B58-4C6A-8D96-E4CA0A883DE5}" dt="2025-03-27T16:46:18.067" v="93" actId="20577"/>
          <ac:spMkLst>
            <pc:docMk/>
            <pc:sldMk cId="2796565901" sldId="259"/>
            <ac:spMk id="1148" creationId="{995EAA5A-44A4-63F0-9861-35029BBC1FA0}"/>
          </ac:spMkLst>
        </pc:spChg>
        <pc:spChg chg="mod">
          <ac:chgData name="Jay Graham" userId="95e8df3011c311b3" providerId="LiveId" clId="{F5E6EC4E-0B58-4C6A-8D96-E4CA0A883DE5}" dt="2025-03-27T16:46:20.459" v="99" actId="20577"/>
          <ac:spMkLst>
            <pc:docMk/>
            <pc:sldMk cId="2796565901" sldId="259"/>
            <ac:spMk id="1149" creationId="{A05A9A80-0F04-436D-9694-A76CE7D0B84D}"/>
          </ac:spMkLst>
        </pc:spChg>
        <pc:spChg chg="mod">
          <ac:chgData name="Jay Graham" userId="95e8df3011c311b3" providerId="LiveId" clId="{F5E6EC4E-0B58-4C6A-8D96-E4CA0A883DE5}" dt="2025-03-27T16:46:10.354" v="75" actId="20577"/>
          <ac:spMkLst>
            <pc:docMk/>
            <pc:sldMk cId="2796565901" sldId="259"/>
            <ac:spMk id="1150" creationId="{C15927DB-D2FC-4F24-45B4-159D399BFBAD}"/>
          </ac:spMkLst>
        </pc:spChg>
        <pc:spChg chg="mod">
          <ac:chgData name="Jay Graham" userId="95e8df3011c311b3" providerId="LiveId" clId="{F5E6EC4E-0B58-4C6A-8D96-E4CA0A883DE5}" dt="2025-03-27T16:46:07.247" v="69" actId="20577"/>
          <ac:spMkLst>
            <pc:docMk/>
            <pc:sldMk cId="2796565901" sldId="259"/>
            <ac:spMk id="1151" creationId="{96061CB3-7100-338F-1357-60B22E5185B3}"/>
          </ac:spMkLst>
        </pc:spChg>
        <pc:spChg chg="mod">
          <ac:chgData name="Jay Graham" userId="95e8df3011c311b3" providerId="LiveId" clId="{F5E6EC4E-0B58-4C6A-8D96-E4CA0A883DE5}" dt="2025-03-27T16:46:03.408" v="61" actId="20577"/>
          <ac:spMkLst>
            <pc:docMk/>
            <pc:sldMk cId="2796565901" sldId="259"/>
            <ac:spMk id="1152" creationId="{420F65C6-18E3-0279-72E4-B0D3B5D3F960}"/>
          </ac:spMkLst>
        </pc:spChg>
        <pc:spChg chg="mod">
          <ac:chgData name="Jay Graham" userId="95e8df3011c311b3" providerId="LiveId" clId="{F5E6EC4E-0B58-4C6A-8D96-E4CA0A883DE5}" dt="2025-03-27T16:46:00.561" v="55" actId="20577"/>
          <ac:spMkLst>
            <pc:docMk/>
            <pc:sldMk cId="2796565901" sldId="259"/>
            <ac:spMk id="1153" creationId="{D102DAC6-E741-6E45-48C3-69304D097927}"/>
          </ac:spMkLst>
        </pc:spChg>
        <pc:cxnChg chg="add mod">
          <ac:chgData name="Jay Graham" userId="95e8df3011c311b3" providerId="LiveId" clId="{F5E6EC4E-0B58-4C6A-8D96-E4CA0A883DE5}" dt="2025-03-27T16:47:16.741" v="106" actId="14100"/>
          <ac:cxnSpMkLst>
            <pc:docMk/>
            <pc:sldMk cId="2796565901" sldId="259"/>
            <ac:cxnSpMk id="10" creationId="{75D13634-4CA2-F1F1-489E-C794B27ADC5E}"/>
          </ac:cxnSpMkLst>
        </pc:cxnChg>
        <pc:cxnChg chg="add mod">
          <ac:chgData name="Jay Graham" userId="95e8df3011c311b3" providerId="LiveId" clId="{F5E6EC4E-0B58-4C6A-8D96-E4CA0A883DE5}" dt="2025-03-27T16:47:19.034" v="107" actId="14100"/>
          <ac:cxnSpMkLst>
            <pc:docMk/>
            <pc:sldMk cId="2796565901" sldId="259"/>
            <ac:cxnSpMk id="11" creationId="{5FF98BFA-DB8F-7941-9D9F-CE91E3C6D83C}"/>
          </ac:cxnSpMkLst>
        </pc:cxnChg>
        <pc:cxnChg chg="add mod">
          <ac:chgData name="Jay Graham" userId="95e8df3011c311b3" providerId="LiveId" clId="{F5E6EC4E-0B58-4C6A-8D96-E4CA0A883DE5}" dt="2025-03-27T16:47:21.076" v="108" actId="14100"/>
          <ac:cxnSpMkLst>
            <pc:docMk/>
            <pc:sldMk cId="2796565901" sldId="259"/>
            <ac:cxnSpMk id="12" creationId="{46D271E3-335A-E148-9D37-C3DA1DCF4432}"/>
          </ac:cxnSpMkLst>
        </pc:cxnChg>
        <pc:cxnChg chg="add mod">
          <ac:chgData name="Jay Graham" userId="95e8df3011c311b3" providerId="LiveId" clId="{F5E6EC4E-0B58-4C6A-8D96-E4CA0A883DE5}" dt="2025-03-27T16:47:14.258" v="105" actId="14100"/>
          <ac:cxnSpMkLst>
            <pc:docMk/>
            <pc:sldMk cId="2796565901" sldId="259"/>
            <ac:cxnSpMk id="13" creationId="{09456959-5624-36A3-38B6-4605B9F0ADCC}"/>
          </ac:cxnSpMkLst>
        </pc:cxnChg>
        <pc:cxnChg chg="add mod">
          <ac:chgData name="Jay Graham" userId="95e8df3011c311b3" providerId="LiveId" clId="{F5E6EC4E-0B58-4C6A-8D96-E4CA0A883DE5}" dt="2025-03-27T16:47:43.618" v="114" actId="14100"/>
          <ac:cxnSpMkLst>
            <pc:docMk/>
            <pc:sldMk cId="2796565901" sldId="259"/>
            <ac:cxnSpMk id="18" creationId="{2BB1AF95-A5FB-4A89-FB0B-7D13B83FAD71}"/>
          </ac:cxnSpMkLst>
        </pc:cxnChg>
        <pc:cxnChg chg="add mod">
          <ac:chgData name="Jay Graham" userId="95e8df3011c311b3" providerId="LiveId" clId="{F5E6EC4E-0B58-4C6A-8D96-E4CA0A883DE5}" dt="2025-03-27T16:47:45.676" v="115" actId="14100"/>
          <ac:cxnSpMkLst>
            <pc:docMk/>
            <pc:sldMk cId="2796565901" sldId="259"/>
            <ac:cxnSpMk id="19" creationId="{B509BAAB-515D-F3EA-4DC9-A6DD213A9FA1}"/>
          </ac:cxnSpMkLst>
        </pc:cxnChg>
        <pc:cxnChg chg="add mod">
          <ac:chgData name="Jay Graham" userId="95e8df3011c311b3" providerId="LiveId" clId="{F5E6EC4E-0B58-4C6A-8D96-E4CA0A883DE5}" dt="2025-03-27T16:47:48.309" v="116" actId="14100"/>
          <ac:cxnSpMkLst>
            <pc:docMk/>
            <pc:sldMk cId="2796565901" sldId="259"/>
            <ac:cxnSpMk id="20" creationId="{DCA0B8C0-9042-2BF7-C449-1B49A5692B7A}"/>
          </ac:cxnSpMkLst>
        </pc:cxnChg>
        <pc:cxnChg chg="add mod">
          <ac:chgData name="Jay Graham" userId="95e8df3011c311b3" providerId="LiveId" clId="{F5E6EC4E-0B58-4C6A-8D96-E4CA0A883DE5}" dt="2025-03-27T16:47:41.346" v="113" actId="14100"/>
          <ac:cxnSpMkLst>
            <pc:docMk/>
            <pc:sldMk cId="2796565901" sldId="259"/>
            <ac:cxnSpMk id="21" creationId="{E93F209D-394D-0419-700C-5A04D99016C2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0" creationId="{0532E74C-5C0F-435B-4C9D-FE8FAFFF6DB7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1" creationId="{963EB62D-B84E-4B5F-D116-8F81AB3CC5E8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2" creationId="{7B76DF1A-1318-A20C-C695-63E42243AAEA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3" creationId="{BC290A07-F39F-9A8D-B350-01B1D770BBB5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4" creationId="{188D9283-C083-7347-2D94-0707D16E49A9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5" creationId="{4DF866E6-7879-2589-A452-2825E37A5CA6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6" creationId="{B4A00508-BF37-2854-CF70-7BEE86755510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7" creationId="{0902EC70-A169-2AF2-D418-34BFAB19B8F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2AD8-7046-2B35-2914-235386B86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7F350-1759-98B6-3895-9245B7290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03AF-0913-AF01-AF71-F3512489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B858-7D84-9664-2047-EA2308BA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1EEA-F415-037B-1E86-BF7178B9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7BCD-47C6-017F-4833-D7A2A625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84CF-B5D2-AAC5-254B-8948C5AD3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EB2C-375C-0498-1B29-53CC28C4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9498-C876-657E-3BD6-9D640B75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CC8F5-59EB-AEE4-C87B-2718D692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8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20000-3995-2260-A30B-0379D86A6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93EDB-60B7-A313-D375-9BBB63619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F8D3-7020-9214-1191-61DF9379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7181-B8BF-9512-D2F2-5BCE3073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0CD2-2901-4289-7491-4CA42921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348E-2F7E-A3CC-919A-4E8B7C37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A665-995B-C361-84FC-73946426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9ED5-38AD-D161-B744-36BDE64F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5008-6F89-FAB8-5371-886729F2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1A6F-9918-06D4-3E2C-FDB5175A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5E8F-BDDE-58CE-6EE4-83311778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29F5-A934-DD25-7B10-479BA1E4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E987-D3CA-5B65-2197-5BA31457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EFCD-F1C0-F9F4-D7E8-A87E9C7B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CC59-000A-5EB9-9009-5F9F25BB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FDE7-34CE-65E0-E3F1-B21B4B98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103D-6D6B-57A7-5997-6C158730E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AE205-D9A1-DECE-A89F-B05011755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E52C2-3A36-454A-806E-B7DEBB4A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F1EE4-CF6E-5636-5D1F-EC0D8226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B93F-F48B-4D96-2F8F-C7BCD64B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3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6279-39C3-28B8-413B-FD0B117E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38C9B-2299-03F8-998C-CEE5AD2B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48B9-5082-0093-B27F-7A1571EC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5D92A-B5BC-20E8-56FB-8E6181E97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E1510-83C4-5EF4-8D96-282651AA0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41B8F-FF7C-5011-6B03-B938D0C0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D0208-BD0D-5110-F81D-A207EBB2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A681D-E52A-FAD5-ACD9-FB8629A9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CC11-2752-21A8-5284-C821B8C5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2D62C-49F2-D4D4-BD50-E5A8B802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0CD42-A1EF-D016-2B41-9EFDD806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D2EED-6B2E-CA4F-93DD-0DE23F20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6116C-2795-FC99-018A-E56E9E0D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7FD59-8C1C-66C8-7707-E980E03A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1720C-BBF8-69DE-5380-379CFB32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D4A0-0867-507A-37D6-C86F089D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D011-2E16-7DF2-2B12-73B5CF05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C102F-7244-3182-FE0B-D8DAEA1C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AA415-DC53-6CFF-DA1F-79E40D91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2299A-74A3-F7B6-81CB-73C40B9E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0B2E6-3965-D610-FCC6-1C05E001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7FF9-A846-AD89-C70A-7E3D5D45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D7831-9D05-6C55-8905-B7360E926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EEFD3-8B50-219A-8184-B264856C8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58499-D037-FAC0-3B91-7246F071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9E75C-A829-AFFD-688D-9F43A80D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3CF13-7B0F-E0CC-A6D5-2079FAD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8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175AF-9FB3-9E9F-74AD-F302CE91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FEF71-CAC7-574C-036D-528F8FB16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81DC-11B8-1C34-0865-BF5AAF601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767BF-8302-47B2-9BB9-DDE0834E938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4D4DD-DCF8-DBFF-CF83-44E6D974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0DF4-B66C-4FB8-F76E-8105085EA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567A6-3339-29F3-A123-0AC58DD32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9B8BEC-CCF4-30A7-E702-0AF536896426}"/>
              </a:ext>
            </a:extLst>
          </p:cNvPr>
          <p:cNvSpPr/>
          <p:nvPr/>
        </p:nvSpPr>
        <p:spPr>
          <a:xfrm>
            <a:off x="2525945" y="520096"/>
            <a:ext cx="2954918" cy="5594772"/>
          </a:xfrm>
          <a:prstGeom prst="rect">
            <a:avLst/>
          </a:prstGeom>
          <a:solidFill>
            <a:srgbClr val="E62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780A-77B3-0A3D-B78E-1AEB21CD5D94}"/>
              </a:ext>
            </a:extLst>
          </p:cNvPr>
          <p:cNvSpPr txBox="1"/>
          <p:nvPr/>
        </p:nvSpPr>
        <p:spPr>
          <a:xfrm>
            <a:off x="3046255" y="520096"/>
            <a:ext cx="191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MSP430FR2355</a:t>
            </a:r>
          </a:p>
          <a:p>
            <a:pPr algn="ctr"/>
            <a:r>
              <a:rPr lang="en-US" dirty="0"/>
              <a:t>MCU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ABF13-9BEC-618C-BC8C-DA089F67E0ED}"/>
              </a:ext>
            </a:extLst>
          </p:cNvPr>
          <p:cNvSpPr/>
          <p:nvPr/>
        </p:nvSpPr>
        <p:spPr>
          <a:xfrm>
            <a:off x="198895" y="650127"/>
            <a:ext cx="1666157" cy="371116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CC3B6-4C0F-B448-7A18-1A499C755BA6}"/>
              </a:ext>
            </a:extLst>
          </p:cNvPr>
          <p:cNvSpPr txBox="1"/>
          <p:nvPr/>
        </p:nvSpPr>
        <p:spPr>
          <a:xfrm>
            <a:off x="141818" y="611523"/>
            <a:ext cx="17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KEYPAD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B7D506-87B6-ECE0-C3E9-8769F029A5A9}"/>
              </a:ext>
            </a:extLst>
          </p:cNvPr>
          <p:cNvSpPr/>
          <p:nvPr/>
        </p:nvSpPr>
        <p:spPr>
          <a:xfrm>
            <a:off x="6259280" y="88741"/>
            <a:ext cx="2006141" cy="3246518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CD2248-11EC-12EF-D165-FD68A90357AF}"/>
              </a:ext>
            </a:extLst>
          </p:cNvPr>
          <p:cNvSpPr txBox="1"/>
          <p:nvPr/>
        </p:nvSpPr>
        <p:spPr>
          <a:xfrm>
            <a:off x="6305202" y="63297"/>
            <a:ext cx="191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MSP430FR2311</a:t>
            </a:r>
          </a:p>
          <a:p>
            <a:pPr algn="ctr"/>
            <a:r>
              <a:rPr lang="en-US" dirty="0"/>
              <a:t>MCU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E4CC42-B397-D6FB-F578-DBE1261FEE0A}"/>
              </a:ext>
            </a:extLst>
          </p:cNvPr>
          <p:cNvSpPr/>
          <p:nvPr/>
        </p:nvSpPr>
        <p:spPr>
          <a:xfrm>
            <a:off x="6264356" y="159633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EF0DA74-9A10-7EF3-E5B1-AA5C880AAF28}"/>
              </a:ext>
            </a:extLst>
          </p:cNvPr>
          <p:cNvSpPr/>
          <p:nvPr/>
        </p:nvSpPr>
        <p:spPr>
          <a:xfrm>
            <a:off x="6264356" y="125588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807A43-D8C9-35B0-417A-E94AC72B4868}"/>
              </a:ext>
            </a:extLst>
          </p:cNvPr>
          <p:cNvSpPr/>
          <p:nvPr/>
        </p:nvSpPr>
        <p:spPr>
          <a:xfrm>
            <a:off x="6264356" y="195637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A1A88D-FE0A-E686-0823-EACBFFFF0492}"/>
              </a:ext>
            </a:extLst>
          </p:cNvPr>
          <p:cNvSpPr/>
          <p:nvPr/>
        </p:nvSpPr>
        <p:spPr>
          <a:xfrm>
            <a:off x="6259280" y="229937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65645C4-E3D2-172D-D037-452A806A453A}"/>
              </a:ext>
            </a:extLst>
          </p:cNvPr>
          <p:cNvSpPr/>
          <p:nvPr/>
        </p:nvSpPr>
        <p:spPr>
          <a:xfrm>
            <a:off x="2536371" y="297334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P1.7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9CDDA7FD-F5CF-1A1D-5715-CAE0D1FD9CF6}"/>
              </a:ext>
            </a:extLst>
          </p:cNvPr>
          <p:cNvSpPr/>
          <p:nvPr/>
        </p:nvSpPr>
        <p:spPr>
          <a:xfrm>
            <a:off x="2536371" y="332085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P1.6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66BA5D6A-1717-7CA8-2DB5-2670F94DA1E5}"/>
              </a:ext>
            </a:extLst>
          </p:cNvPr>
          <p:cNvSpPr/>
          <p:nvPr/>
        </p:nvSpPr>
        <p:spPr>
          <a:xfrm>
            <a:off x="2536371" y="366891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P1.5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72E5B3DF-6F57-EC9C-9C17-C882866BDD92}"/>
              </a:ext>
            </a:extLst>
          </p:cNvPr>
          <p:cNvSpPr/>
          <p:nvPr/>
        </p:nvSpPr>
        <p:spPr>
          <a:xfrm>
            <a:off x="2536370" y="4016141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P1.4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682C4528-A060-4997-762F-E9DBC54D8ED7}"/>
              </a:ext>
            </a:extLst>
          </p:cNvPr>
          <p:cNvSpPr/>
          <p:nvPr/>
        </p:nvSpPr>
        <p:spPr>
          <a:xfrm>
            <a:off x="2536370" y="227722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P2.0</a:t>
            </a:r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F2360579-41C4-2FFA-48B8-7A68D570019E}"/>
              </a:ext>
            </a:extLst>
          </p:cNvPr>
          <p:cNvSpPr/>
          <p:nvPr/>
        </p:nvSpPr>
        <p:spPr>
          <a:xfrm>
            <a:off x="2536370" y="193027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P2.1</a:t>
            </a: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8D918F1B-934F-4B28-8243-F6576DC5349A}"/>
              </a:ext>
            </a:extLst>
          </p:cNvPr>
          <p:cNvSpPr/>
          <p:nvPr/>
        </p:nvSpPr>
        <p:spPr>
          <a:xfrm>
            <a:off x="2536368" y="158109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P2.2</a:t>
            </a: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8D63A17E-E028-4D67-1286-2D2CD3B4B7BC}"/>
              </a:ext>
            </a:extLst>
          </p:cNvPr>
          <p:cNvCxnSpPr>
            <a:cxnSpLocks/>
            <a:stCxn id="1079" idx="3"/>
            <a:endCxn id="1041" idx="1"/>
          </p:cNvCxnSpPr>
          <p:nvPr/>
        </p:nvCxnSpPr>
        <p:spPr>
          <a:xfrm>
            <a:off x="1863788" y="3144460"/>
            <a:ext cx="672583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E7EA8B3E-FFE1-0750-0A8A-0600F7BCA03E}"/>
              </a:ext>
            </a:extLst>
          </p:cNvPr>
          <p:cNvCxnSpPr>
            <a:cxnSpLocks/>
            <a:stCxn id="1080" idx="3"/>
            <a:endCxn id="1042" idx="1"/>
          </p:cNvCxnSpPr>
          <p:nvPr/>
        </p:nvCxnSpPr>
        <p:spPr>
          <a:xfrm>
            <a:off x="1863788" y="3491966"/>
            <a:ext cx="672583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2EE9C782-DA39-1B2F-CD6C-B7F79242AAD3}"/>
              </a:ext>
            </a:extLst>
          </p:cNvPr>
          <p:cNvCxnSpPr>
            <a:cxnSpLocks/>
            <a:stCxn id="1081" idx="3"/>
            <a:endCxn id="1048" idx="1"/>
          </p:cNvCxnSpPr>
          <p:nvPr/>
        </p:nvCxnSpPr>
        <p:spPr>
          <a:xfrm>
            <a:off x="1863788" y="3840028"/>
            <a:ext cx="672583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CF877A9B-25F8-4ED8-51C1-D320E8C0D4C7}"/>
              </a:ext>
            </a:extLst>
          </p:cNvPr>
          <p:cNvCxnSpPr>
            <a:cxnSpLocks/>
            <a:stCxn id="1082" idx="3"/>
            <a:endCxn id="1049" idx="1"/>
          </p:cNvCxnSpPr>
          <p:nvPr/>
        </p:nvCxnSpPr>
        <p:spPr>
          <a:xfrm>
            <a:off x="1863788" y="4187256"/>
            <a:ext cx="672582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3DB0F151-5E06-066C-8C98-D4F84F9F4215}"/>
              </a:ext>
            </a:extLst>
          </p:cNvPr>
          <p:cNvCxnSpPr>
            <a:cxnSpLocks/>
            <a:stCxn id="1076" idx="3"/>
            <a:endCxn id="1063" idx="1"/>
          </p:cNvCxnSpPr>
          <p:nvPr/>
        </p:nvCxnSpPr>
        <p:spPr>
          <a:xfrm flipV="1">
            <a:off x="1869600" y="1755128"/>
            <a:ext cx="666768" cy="27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D83A6DC-6D84-1EE3-902B-B18693BD33BD}"/>
              </a:ext>
            </a:extLst>
          </p:cNvPr>
          <p:cNvCxnSpPr>
            <a:cxnSpLocks/>
            <a:stCxn id="1077" idx="3"/>
            <a:endCxn id="1062" idx="1"/>
          </p:cNvCxnSpPr>
          <p:nvPr/>
        </p:nvCxnSpPr>
        <p:spPr>
          <a:xfrm flipV="1">
            <a:off x="1869600" y="2104302"/>
            <a:ext cx="666770" cy="16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EDB0B42B-B2E9-C7D4-F19E-15DB0C7189E6}"/>
              </a:ext>
            </a:extLst>
          </p:cNvPr>
          <p:cNvCxnSpPr>
            <a:cxnSpLocks/>
            <a:stCxn id="1078" idx="3"/>
            <a:endCxn id="1050" idx="1"/>
          </p:cNvCxnSpPr>
          <p:nvPr/>
        </p:nvCxnSpPr>
        <p:spPr>
          <a:xfrm flipV="1">
            <a:off x="1869600" y="2451252"/>
            <a:ext cx="666770" cy="194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2D4D39CE-CCF9-CDF8-6AA3-ADEB91C666E5}"/>
              </a:ext>
            </a:extLst>
          </p:cNvPr>
          <p:cNvCxnSpPr>
            <a:cxnSpLocks/>
            <a:stCxn id="1075" idx="3"/>
            <a:endCxn id="1074" idx="1"/>
          </p:cNvCxnSpPr>
          <p:nvPr/>
        </p:nvCxnSpPr>
        <p:spPr>
          <a:xfrm flipV="1">
            <a:off x="1869600" y="1406927"/>
            <a:ext cx="666768" cy="34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36DC8D5B-CF6E-D10C-9FEA-A5AA7BD67E03}"/>
              </a:ext>
            </a:extLst>
          </p:cNvPr>
          <p:cNvSpPr/>
          <p:nvPr/>
        </p:nvSpPr>
        <p:spPr>
          <a:xfrm>
            <a:off x="2536368" y="123289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P2.3</a:t>
            </a: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F4FFF203-92A3-DE4A-3F0F-0ECE38BF770C}"/>
              </a:ext>
            </a:extLst>
          </p:cNvPr>
          <p:cNvSpPr/>
          <p:nvPr/>
        </p:nvSpPr>
        <p:spPr>
          <a:xfrm>
            <a:off x="1196882" y="123636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552910B8-B099-BAEF-215F-BAB5EBDDE869}"/>
              </a:ext>
            </a:extLst>
          </p:cNvPr>
          <p:cNvSpPr/>
          <p:nvPr/>
        </p:nvSpPr>
        <p:spPr>
          <a:xfrm>
            <a:off x="1196882" y="158387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0F3B6E57-BD19-660B-152D-A35C696B4A29}"/>
              </a:ext>
            </a:extLst>
          </p:cNvPr>
          <p:cNvSpPr/>
          <p:nvPr/>
        </p:nvSpPr>
        <p:spPr>
          <a:xfrm>
            <a:off x="1196882" y="193193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99A46DDC-A430-95A9-3455-F54D5212A87B}"/>
              </a:ext>
            </a:extLst>
          </p:cNvPr>
          <p:cNvSpPr/>
          <p:nvPr/>
        </p:nvSpPr>
        <p:spPr>
          <a:xfrm>
            <a:off x="1196881" y="2279164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35282F28-B7E0-81F6-DBA4-1FCE436E504C}"/>
              </a:ext>
            </a:extLst>
          </p:cNvPr>
          <p:cNvSpPr/>
          <p:nvPr/>
        </p:nvSpPr>
        <p:spPr>
          <a:xfrm>
            <a:off x="1191070" y="297042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275A36FF-A02E-1DF4-87B5-46620D769C8A}"/>
              </a:ext>
            </a:extLst>
          </p:cNvPr>
          <p:cNvSpPr/>
          <p:nvPr/>
        </p:nvSpPr>
        <p:spPr>
          <a:xfrm>
            <a:off x="1191070" y="331793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D158BF25-C383-E8F4-523A-702B606B6ED1}"/>
              </a:ext>
            </a:extLst>
          </p:cNvPr>
          <p:cNvSpPr/>
          <p:nvPr/>
        </p:nvSpPr>
        <p:spPr>
          <a:xfrm>
            <a:off x="1191070" y="366599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5C969074-0A84-A95B-185B-A6BCBF6176F6}"/>
              </a:ext>
            </a:extLst>
          </p:cNvPr>
          <p:cNvSpPr/>
          <p:nvPr/>
        </p:nvSpPr>
        <p:spPr>
          <a:xfrm>
            <a:off x="1191069" y="4013225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D06B13C9-D41E-B591-9D54-E4DB959B88CA}"/>
              </a:ext>
            </a:extLst>
          </p:cNvPr>
          <p:cNvSpPr/>
          <p:nvPr/>
        </p:nvSpPr>
        <p:spPr>
          <a:xfrm>
            <a:off x="7592702" y="194440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P1.6</a:t>
            </a:r>
          </a:p>
        </p:txBody>
      </p: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9E4C8BD6-0293-C3C7-DFC4-9975C6998B19}"/>
              </a:ext>
            </a:extLst>
          </p:cNvPr>
          <p:cNvSpPr/>
          <p:nvPr/>
        </p:nvSpPr>
        <p:spPr>
          <a:xfrm>
            <a:off x="7592702" y="229190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P1.7</a:t>
            </a: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8D2E8B6C-E4F2-77BE-7BAE-9A16AEE408F6}"/>
              </a:ext>
            </a:extLst>
          </p:cNvPr>
          <p:cNvSpPr/>
          <p:nvPr/>
        </p:nvSpPr>
        <p:spPr>
          <a:xfrm>
            <a:off x="7592702" y="263996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P2.6</a:t>
            </a:r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4AAC580A-7850-2DEB-9868-6712E4C4B898}"/>
              </a:ext>
            </a:extLst>
          </p:cNvPr>
          <p:cNvSpPr/>
          <p:nvPr/>
        </p:nvSpPr>
        <p:spPr>
          <a:xfrm>
            <a:off x="7592701" y="2987197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P2.7</a:t>
            </a:r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5FE731CA-DE48-6EBA-C90D-ED280F10160E}"/>
              </a:ext>
            </a:extLst>
          </p:cNvPr>
          <p:cNvSpPr/>
          <p:nvPr/>
        </p:nvSpPr>
        <p:spPr>
          <a:xfrm>
            <a:off x="7592702" y="159661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P1.5</a:t>
            </a: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74C4D7B6-A8E4-ECC6-56E2-4754F70CB7C7}"/>
              </a:ext>
            </a:extLst>
          </p:cNvPr>
          <p:cNvSpPr/>
          <p:nvPr/>
        </p:nvSpPr>
        <p:spPr>
          <a:xfrm>
            <a:off x="7592701" y="124827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P1.4</a:t>
            </a:r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E1AD1A9E-A5C7-D6AA-1C58-C2A5AF684ACC}"/>
              </a:ext>
            </a:extLst>
          </p:cNvPr>
          <p:cNvSpPr/>
          <p:nvPr/>
        </p:nvSpPr>
        <p:spPr>
          <a:xfrm>
            <a:off x="7592701" y="90132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P1.1</a:t>
            </a:r>
          </a:p>
        </p:txBody>
      </p:sp>
      <p:sp>
        <p:nvSpPr>
          <p:cNvPr id="1122" name="Rectangle 1121">
            <a:extLst>
              <a:ext uri="{FF2B5EF4-FFF2-40B4-BE49-F238E27FC236}">
                <a16:creationId xmlns:a16="http://schemas.microsoft.com/office/drawing/2014/main" id="{9BC017C6-9201-4AB1-E259-8C60B91E4A02}"/>
              </a:ext>
            </a:extLst>
          </p:cNvPr>
          <p:cNvSpPr/>
          <p:nvPr/>
        </p:nvSpPr>
        <p:spPr>
          <a:xfrm>
            <a:off x="7592699" y="55215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P1.0</a:t>
            </a: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9E95CCF5-B777-447F-1B35-976A6677D0A1}"/>
              </a:ext>
            </a:extLst>
          </p:cNvPr>
          <p:cNvSpPr/>
          <p:nvPr/>
        </p:nvSpPr>
        <p:spPr>
          <a:xfrm>
            <a:off x="6259284" y="3552402"/>
            <a:ext cx="2006141" cy="3246518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02914594-83E9-DEF8-F95B-4CF500CE62E0}"/>
              </a:ext>
            </a:extLst>
          </p:cNvPr>
          <p:cNvSpPr txBox="1"/>
          <p:nvPr/>
        </p:nvSpPr>
        <p:spPr>
          <a:xfrm>
            <a:off x="6305206" y="3526958"/>
            <a:ext cx="191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MSP430FR2355</a:t>
            </a:r>
          </a:p>
          <a:p>
            <a:pPr algn="ctr"/>
            <a:r>
              <a:rPr lang="en-US" dirty="0"/>
              <a:t>MCU</a:t>
            </a:r>
          </a:p>
        </p:txBody>
      </p: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084119B6-8346-C4D4-CE47-246D0601CF30}"/>
              </a:ext>
            </a:extLst>
          </p:cNvPr>
          <p:cNvSpPr/>
          <p:nvPr/>
        </p:nvSpPr>
        <p:spPr>
          <a:xfrm>
            <a:off x="6260874" y="473088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P1.2</a:t>
            </a:r>
          </a:p>
        </p:txBody>
      </p:sp>
      <p:sp>
        <p:nvSpPr>
          <p:cNvPr id="1140" name="Rectangle 1139">
            <a:extLst>
              <a:ext uri="{FF2B5EF4-FFF2-40B4-BE49-F238E27FC236}">
                <a16:creationId xmlns:a16="http://schemas.microsoft.com/office/drawing/2014/main" id="{754540F4-6FCA-7A70-BFB8-1F1A50131D63}"/>
              </a:ext>
            </a:extLst>
          </p:cNvPr>
          <p:cNvSpPr/>
          <p:nvPr/>
        </p:nvSpPr>
        <p:spPr>
          <a:xfrm>
            <a:off x="6260874" y="439043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P1.3</a:t>
            </a:r>
          </a:p>
        </p:txBody>
      </p:sp>
      <p:sp>
        <p:nvSpPr>
          <p:cNvPr id="1141" name="Rectangle 1140">
            <a:extLst>
              <a:ext uri="{FF2B5EF4-FFF2-40B4-BE49-F238E27FC236}">
                <a16:creationId xmlns:a16="http://schemas.microsoft.com/office/drawing/2014/main" id="{00E86744-60E8-82A1-2114-1B66270EAF95}"/>
              </a:ext>
            </a:extLst>
          </p:cNvPr>
          <p:cNvSpPr/>
          <p:nvPr/>
        </p:nvSpPr>
        <p:spPr>
          <a:xfrm>
            <a:off x="6260874" y="509091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1143" name="Rectangle 1142">
            <a:extLst>
              <a:ext uri="{FF2B5EF4-FFF2-40B4-BE49-F238E27FC236}">
                <a16:creationId xmlns:a16="http://schemas.microsoft.com/office/drawing/2014/main" id="{E19AB4C0-CF48-4E84-A610-B859242369F7}"/>
              </a:ext>
            </a:extLst>
          </p:cNvPr>
          <p:cNvSpPr/>
          <p:nvPr/>
        </p:nvSpPr>
        <p:spPr>
          <a:xfrm>
            <a:off x="6255798" y="543392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5A199558-1F81-ED2D-17E3-925F88DCFBE9}"/>
              </a:ext>
            </a:extLst>
          </p:cNvPr>
          <p:cNvSpPr/>
          <p:nvPr/>
        </p:nvSpPr>
        <p:spPr>
          <a:xfrm>
            <a:off x="7592706" y="540806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P1.6</a:t>
            </a:r>
          </a:p>
        </p:txBody>
      </p: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F1B11480-5F76-8246-BBE9-D9E50A5F72C7}"/>
              </a:ext>
            </a:extLst>
          </p:cNvPr>
          <p:cNvSpPr/>
          <p:nvPr/>
        </p:nvSpPr>
        <p:spPr>
          <a:xfrm>
            <a:off x="7592706" y="575556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P1.7</a:t>
            </a:r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995EAA5A-44A4-63F0-9861-35029BBC1FA0}"/>
              </a:ext>
            </a:extLst>
          </p:cNvPr>
          <p:cNvSpPr/>
          <p:nvPr/>
        </p:nvSpPr>
        <p:spPr>
          <a:xfrm>
            <a:off x="7592706" y="610363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P2.6</a:t>
            </a:r>
          </a:p>
        </p:txBody>
      </p:sp>
      <p:sp>
        <p:nvSpPr>
          <p:cNvPr id="1149" name="Rectangle 1148">
            <a:extLst>
              <a:ext uri="{FF2B5EF4-FFF2-40B4-BE49-F238E27FC236}">
                <a16:creationId xmlns:a16="http://schemas.microsoft.com/office/drawing/2014/main" id="{A05A9A80-0F04-436D-9694-A76CE7D0B84D}"/>
              </a:ext>
            </a:extLst>
          </p:cNvPr>
          <p:cNvSpPr/>
          <p:nvPr/>
        </p:nvSpPr>
        <p:spPr>
          <a:xfrm>
            <a:off x="7592705" y="6450858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P2.7</a:t>
            </a: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C15927DB-D2FC-4F24-45B4-159D399BFBAD}"/>
              </a:ext>
            </a:extLst>
          </p:cNvPr>
          <p:cNvSpPr/>
          <p:nvPr/>
        </p:nvSpPr>
        <p:spPr>
          <a:xfrm>
            <a:off x="7592706" y="506027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P1.5</a:t>
            </a:r>
          </a:p>
        </p:txBody>
      </p:sp>
      <p:sp>
        <p:nvSpPr>
          <p:cNvPr id="1151" name="Rectangle 1150">
            <a:extLst>
              <a:ext uri="{FF2B5EF4-FFF2-40B4-BE49-F238E27FC236}">
                <a16:creationId xmlns:a16="http://schemas.microsoft.com/office/drawing/2014/main" id="{96061CB3-7100-338F-1357-60B22E5185B3}"/>
              </a:ext>
            </a:extLst>
          </p:cNvPr>
          <p:cNvSpPr/>
          <p:nvPr/>
        </p:nvSpPr>
        <p:spPr>
          <a:xfrm>
            <a:off x="7592705" y="471193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P1.4</a:t>
            </a:r>
          </a:p>
        </p:txBody>
      </p:sp>
      <p:sp>
        <p:nvSpPr>
          <p:cNvPr id="1152" name="Rectangle 1151">
            <a:extLst>
              <a:ext uri="{FF2B5EF4-FFF2-40B4-BE49-F238E27FC236}">
                <a16:creationId xmlns:a16="http://schemas.microsoft.com/office/drawing/2014/main" id="{420F65C6-18E3-0279-72E4-B0D3B5D3F960}"/>
              </a:ext>
            </a:extLst>
          </p:cNvPr>
          <p:cNvSpPr/>
          <p:nvPr/>
        </p:nvSpPr>
        <p:spPr>
          <a:xfrm>
            <a:off x="7592705" y="436498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P1.1</a:t>
            </a:r>
          </a:p>
        </p:txBody>
      </p:sp>
      <p:sp>
        <p:nvSpPr>
          <p:cNvPr id="1153" name="Rectangle 1152">
            <a:extLst>
              <a:ext uri="{FF2B5EF4-FFF2-40B4-BE49-F238E27FC236}">
                <a16:creationId xmlns:a16="http://schemas.microsoft.com/office/drawing/2014/main" id="{D102DAC6-E741-6E45-48C3-69304D097927}"/>
              </a:ext>
            </a:extLst>
          </p:cNvPr>
          <p:cNvSpPr/>
          <p:nvPr/>
        </p:nvSpPr>
        <p:spPr>
          <a:xfrm>
            <a:off x="7592703" y="401581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P1.0</a:t>
            </a:r>
          </a:p>
        </p:txBody>
      </p:sp>
      <p:cxnSp>
        <p:nvCxnSpPr>
          <p:cNvPr id="1154" name="Straight Connector 1153">
            <a:extLst>
              <a:ext uri="{FF2B5EF4-FFF2-40B4-BE49-F238E27FC236}">
                <a16:creationId xmlns:a16="http://schemas.microsoft.com/office/drawing/2014/main" id="{B11E0120-6A55-91FF-78B3-792CA9F3678B}"/>
              </a:ext>
            </a:extLst>
          </p:cNvPr>
          <p:cNvCxnSpPr>
            <a:cxnSpLocks/>
          </p:cNvCxnSpPr>
          <p:nvPr/>
        </p:nvCxnSpPr>
        <p:spPr>
          <a:xfrm>
            <a:off x="8256507" y="2081826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5" name="Straight Connector 1154">
            <a:extLst>
              <a:ext uri="{FF2B5EF4-FFF2-40B4-BE49-F238E27FC236}">
                <a16:creationId xmlns:a16="http://schemas.microsoft.com/office/drawing/2014/main" id="{978AB29A-B90B-73C3-0497-CE38B0723448}"/>
              </a:ext>
            </a:extLst>
          </p:cNvPr>
          <p:cNvCxnSpPr>
            <a:cxnSpLocks/>
          </p:cNvCxnSpPr>
          <p:nvPr/>
        </p:nvCxnSpPr>
        <p:spPr>
          <a:xfrm>
            <a:off x="8256507" y="2429332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859712AB-7818-660F-C098-28E1D2AF589E}"/>
              </a:ext>
            </a:extLst>
          </p:cNvPr>
          <p:cNvCxnSpPr>
            <a:cxnSpLocks/>
          </p:cNvCxnSpPr>
          <p:nvPr/>
        </p:nvCxnSpPr>
        <p:spPr>
          <a:xfrm>
            <a:off x="8256507" y="2777394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65D07638-CA37-A227-E054-FEBA2E196313}"/>
              </a:ext>
            </a:extLst>
          </p:cNvPr>
          <p:cNvCxnSpPr>
            <a:cxnSpLocks/>
          </p:cNvCxnSpPr>
          <p:nvPr/>
        </p:nvCxnSpPr>
        <p:spPr>
          <a:xfrm>
            <a:off x="8256507" y="3124622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E8501266-AA74-124A-7293-7C68F7645154}"/>
              </a:ext>
            </a:extLst>
          </p:cNvPr>
          <p:cNvCxnSpPr>
            <a:cxnSpLocks/>
          </p:cNvCxnSpPr>
          <p:nvPr/>
        </p:nvCxnSpPr>
        <p:spPr>
          <a:xfrm>
            <a:off x="8256507" y="720094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074736A8-267A-9C12-9B2F-E4E7C124C00B}"/>
              </a:ext>
            </a:extLst>
          </p:cNvPr>
          <p:cNvCxnSpPr>
            <a:cxnSpLocks/>
          </p:cNvCxnSpPr>
          <p:nvPr/>
        </p:nvCxnSpPr>
        <p:spPr>
          <a:xfrm>
            <a:off x="8256507" y="1067600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75B791A6-9DD2-2E84-61A3-D51C31D6F6C8}"/>
              </a:ext>
            </a:extLst>
          </p:cNvPr>
          <p:cNvCxnSpPr>
            <a:cxnSpLocks/>
          </p:cNvCxnSpPr>
          <p:nvPr/>
        </p:nvCxnSpPr>
        <p:spPr>
          <a:xfrm>
            <a:off x="8256507" y="1415662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1" name="Straight Connector 1160">
            <a:extLst>
              <a:ext uri="{FF2B5EF4-FFF2-40B4-BE49-F238E27FC236}">
                <a16:creationId xmlns:a16="http://schemas.microsoft.com/office/drawing/2014/main" id="{286236E9-3959-5ED9-0F38-E62EBEF61C59}"/>
              </a:ext>
            </a:extLst>
          </p:cNvPr>
          <p:cNvCxnSpPr>
            <a:cxnSpLocks/>
          </p:cNvCxnSpPr>
          <p:nvPr/>
        </p:nvCxnSpPr>
        <p:spPr>
          <a:xfrm>
            <a:off x="8256507" y="1762890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62" name="Picture 2" descr="Light-emitting diode - Deskthority wiki">
            <a:extLst>
              <a:ext uri="{FF2B5EF4-FFF2-40B4-BE49-F238E27FC236}">
                <a16:creationId xmlns:a16="http://schemas.microsoft.com/office/drawing/2014/main" id="{CF3E8DB3-15BB-968C-EDD7-C35F3EE1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62" y="394383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3" name="Picture 2" descr="Light-emitting diode - Deskthority wiki">
            <a:extLst>
              <a:ext uri="{FF2B5EF4-FFF2-40B4-BE49-F238E27FC236}">
                <a16:creationId xmlns:a16="http://schemas.microsoft.com/office/drawing/2014/main" id="{F9C935CC-9F31-3F06-ABD8-4DF345B23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54" y="742167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4" name="Picture 2" descr="Light-emitting diode - Deskthority wiki">
            <a:extLst>
              <a:ext uri="{FF2B5EF4-FFF2-40B4-BE49-F238E27FC236}">
                <a16:creationId xmlns:a16="http://schemas.microsoft.com/office/drawing/2014/main" id="{BFDFE471-8AC8-0B6A-560F-33152BA47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58" y="1090506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5" name="Picture 2" descr="Light-emitting diode - Deskthority wiki">
            <a:extLst>
              <a:ext uri="{FF2B5EF4-FFF2-40B4-BE49-F238E27FC236}">
                <a16:creationId xmlns:a16="http://schemas.microsoft.com/office/drawing/2014/main" id="{47C2CE57-7644-855E-3DA9-F371C52D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54" y="1435696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6" name="Picture 2" descr="Light-emitting diode - Deskthority wiki">
            <a:extLst>
              <a:ext uri="{FF2B5EF4-FFF2-40B4-BE49-F238E27FC236}">
                <a16:creationId xmlns:a16="http://schemas.microsoft.com/office/drawing/2014/main" id="{28B8EE79-3FCD-E4EE-DDD9-B50AFF54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50" y="1756116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" name="Picture 2" descr="Light-emitting diode - Deskthority wiki">
            <a:extLst>
              <a:ext uri="{FF2B5EF4-FFF2-40B4-BE49-F238E27FC236}">
                <a16:creationId xmlns:a16="http://schemas.microsoft.com/office/drawing/2014/main" id="{E7E828BE-2BF5-E919-9924-B9E7EB6A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50" y="2106041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8" name="Picture 2" descr="Light-emitting diode - Deskthority wiki">
            <a:extLst>
              <a:ext uri="{FF2B5EF4-FFF2-40B4-BE49-F238E27FC236}">
                <a16:creationId xmlns:a16="http://schemas.microsoft.com/office/drawing/2014/main" id="{E1F41A52-ABF7-19E3-27BE-F73DE47DE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49" y="2454101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9" name="Picture 2" descr="Light-emitting diode - Deskthority wiki">
            <a:extLst>
              <a:ext uri="{FF2B5EF4-FFF2-40B4-BE49-F238E27FC236}">
                <a16:creationId xmlns:a16="http://schemas.microsoft.com/office/drawing/2014/main" id="{53E6A149-C50D-0CB3-CA4B-38A7AADD6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49" y="2799466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0" name="Picture 4">
            <a:extLst>
              <a:ext uri="{FF2B5EF4-FFF2-40B4-BE49-F238E27FC236}">
                <a16:creationId xmlns:a16="http://schemas.microsoft.com/office/drawing/2014/main" id="{A0934607-8151-06A0-0D5D-911D208AB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383173" y="563192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1" name="Picture 4">
            <a:extLst>
              <a:ext uri="{FF2B5EF4-FFF2-40B4-BE49-F238E27FC236}">
                <a16:creationId xmlns:a16="http://schemas.microsoft.com/office/drawing/2014/main" id="{613E18EE-B288-0C01-AA16-3EFEAFF78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383172" y="913007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2" name="Picture 4">
            <a:extLst>
              <a:ext uri="{FF2B5EF4-FFF2-40B4-BE49-F238E27FC236}">
                <a16:creationId xmlns:a16="http://schemas.microsoft.com/office/drawing/2014/main" id="{26F9925E-819A-5477-BFE2-EC07F6EEB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383173" y="1260728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3" name="Picture 4">
            <a:extLst>
              <a:ext uri="{FF2B5EF4-FFF2-40B4-BE49-F238E27FC236}">
                <a16:creationId xmlns:a16="http://schemas.microsoft.com/office/drawing/2014/main" id="{741B2AEC-316D-D030-F1DB-4871479D7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1" t="31462" r="16941" b="31901"/>
          <a:stretch/>
        </p:blipFill>
        <p:spPr bwMode="auto">
          <a:xfrm>
            <a:off x="9359170" y="1603948"/>
            <a:ext cx="1582909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4">
            <a:extLst>
              <a:ext uri="{FF2B5EF4-FFF2-40B4-BE49-F238E27FC236}">
                <a16:creationId xmlns:a16="http://schemas.microsoft.com/office/drawing/2014/main" id="{512116D7-1555-7128-3CA4-0DE9B0E88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1" t="31462" r="16941" b="31901"/>
          <a:stretch/>
        </p:blipFill>
        <p:spPr bwMode="auto">
          <a:xfrm>
            <a:off x="9359171" y="1924026"/>
            <a:ext cx="1582910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5" name="Picture 4">
            <a:extLst>
              <a:ext uri="{FF2B5EF4-FFF2-40B4-BE49-F238E27FC236}">
                <a16:creationId xmlns:a16="http://schemas.microsoft.com/office/drawing/2014/main" id="{D8C8E9A0-CDC2-68BF-462F-2FF4622B8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383172" y="2273841"/>
            <a:ext cx="1558907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6" name="Picture 4">
            <a:extLst>
              <a:ext uri="{FF2B5EF4-FFF2-40B4-BE49-F238E27FC236}">
                <a16:creationId xmlns:a16="http://schemas.microsoft.com/office/drawing/2014/main" id="{230E920A-8948-07A9-8624-FD8413EAF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0" t="31462" r="16941" b="31901"/>
          <a:stretch/>
        </p:blipFill>
        <p:spPr bwMode="auto">
          <a:xfrm>
            <a:off x="9402115" y="2621562"/>
            <a:ext cx="1539966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4">
            <a:extLst>
              <a:ext uri="{FF2B5EF4-FFF2-40B4-BE49-F238E27FC236}">
                <a16:creationId xmlns:a16="http://schemas.microsoft.com/office/drawing/2014/main" id="{01543236-91A9-633E-4EE7-6BEF7D21E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383172" y="2967427"/>
            <a:ext cx="1558907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8" name="Straight Connector 1177">
            <a:extLst>
              <a:ext uri="{FF2B5EF4-FFF2-40B4-BE49-F238E27FC236}">
                <a16:creationId xmlns:a16="http://schemas.microsoft.com/office/drawing/2014/main" id="{3EEF6872-848A-37DF-AD74-76F91FBC18A1}"/>
              </a:ext>
            </a:extLst>
          </p:cNvPr>
          <p:cNvCxnSpPr>
            <a:cxnSpLocks/>
            <a:stCxn id="1170" idx="3"/>
          </p:cNvCxnSpPr>
          <p:nvPr/>
        </p:nvCxnSpPr>
        <p:spPr>
          <a:xfrm>
            <a:off x="10942081" y="716954"/>
            <a:ext cx="0" cy="273282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9" name="Straight Connector 1178">
            <a:extLst>
              <a:ext uri="{FF2B5EF4-FFF2-40B4-BE49-F238E27FC236}">
                <a16:creationId xmlns:a16="http://schemas.microsoft.com/office/drawing/2014/main" id="{060F9AFA-6E65-FEA3-0E55-77D713A40D25}"/>
              </a:ext>
            </a:extLst>
          </p:cNvPr>
          <p:cNvCxnSpPr>
            <a:cxnSpLocks/>
          </p:cNvCxnSpPr>
          <p:nvPr/>
        </p:nvCxnSpPr>
        <p:spPr>
          <a:xfrm flipV="1">
            <a:off x="10708716" y="3449778"/>
            <a:ext cx="466725" cy="1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0" name="Straight Connector 1179">
            <a:extLst>
              <a:ext uri="{FF2B5EF4-FFF2-40B4-BE49-F238E27FC236}">
                <a16:creationId xmlns:a16="http://schemas.microsoft.com/office/drawing/2014/main" id="{F18B5BB4-511C-3DD1-BE88-ED7CE6F8CB01}"/>
              </a:ext>
            </a:extLst>
          </p:cNvPr>
          <p:cNvCxnSpPr>
            <a:cxnSpLocks/>
          </p:cNvCxnSpPr>
          <p:nvPr/>
        </p:nvCxnSpPr>
        <p:spPr>
          <a:xfrm>
            <a:off x="10750062" y="3534322"/>
            <a:ext cx="384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1" name="Straight Connector 1180">
            <a:extLst>
              <a:ext uri="{FF2B5EF4-FFF2-40B4-BE49-F238E27FC236}">
                <a16:creationId xmlns:a16="http://schemas.microsoft.com/office/drawing/2014/main" id="{83A20757-C832-E124-B681-7428BAA24685}"/>
              </a:ext>
            </a:extLst>
          </p:cNvPr>
          <p:cNvCxnSpPr>
            <a:cxnSpLocks/>
          </p:cNvCxnSpPr>
          <p:nvPr/>
        </p:nvCxnSpPr>
        <p:spPr>
          <a:xfrm>
            <a:off x="10829975" y="3610522"/>
            <a:ext cx="2244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2" name="Rectangle 1181">
            <a:extLst>
              <a:ext uri="{FF2B5EF4-FFF2-40B4-BE49-F238E27FC236}">
                <a16:creationId xmlns:a16="http://schemas.microsoft.com/office/drawing/2014/main" id="{83749F3E-535A-13EC-E8DB-C02C27E2F731}"/>
              </a:ext>
            </a:extLst>
          </p:cNvPr>
          <p:cNvSpPr/>
          <p:nvPr/>
        </p:nvSpPr>
        <p:spPr>
          <a:xfrm>
            <a:off x="8637837" y="330971"/>
            <a:ext cx="877949" cy="3004288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TextBox 1182">
            <a:extLst>
              <a:ext uri="{FF2B5EF4-FFF2-40B4-BE49-F238E27FC236}">
                <a16:creationId xmlns:a16="http://schemas.microsoft.com/office/drawing/2014/main" id="{59A0E04D-A36C-5DBA-194A-78BBE6134638}"/>
              </a:ext>
            </a:extLst>
          </p:cNvPr>
          <p:cNvSpPr txBox="1"/>
          <p:nvPr/>
        </p:nvSpPr>
        <p:spPr>
          <a:xfrm>
            <a:off x="8531702" y="283"/>
            <a:ext cx="109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LED BAR</a:t>
            </a:r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118A3800-5F85-4404-AE3F-99177A878712}"/>
              </a:ext>
            </a:extLst>
          </p:cNvPr>
          <p:cNvSpPr/>
          <p:nvPr/>
        </p:nvSpPr>
        <p:spPr>
          <a:xfrm>
            <a:off x="9614309" y="330140"/>
            <a:ext cx="1146231" cy="300511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TextBox 1215">
            <a:extLst>
              <a:ext uri="{FF2B5EF4-FFF2-40B4-BE49-F238E27FC236}">
                <a16:creationId xmlns:a16="http://schemas.microsoft.com/office/drawing/2014/main" id="{2B6E8B0F-50F5-0530-F154-5C1A84F24F3A}"/>
              </a:ext>
            </a:extLst>
          </p:cNvPr>
          <p:cNvSpPr txBox="1"/>
          <p:nvPr/>
        </p:nvSpPr>
        <p:spPr>
          <a:xfrm>
            <a:off x="9415961" y="-11487"/>
            <a:ext cx="193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330</a:t>
            </a:r>
            <a:r>
              <a:rPr lang="el-GR" dirty="0">
                <a:solidFill>
                  <a:srgbClr val="FFC000"/>
                </a:solidFill>
              </a:rPr>
              <a:t>Ω</a:t>
            </a:r>
            <a:r>
              <a:rPr lang="en-US" dirty="0">
                <a:solidFill>
                  <a:srgbClr val="FFC000"/>
                </a:solidFill>
              </a:rPr>
              <a:t> Resistor 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BB382-952F-3A56-6EEF-4ED6F7B2FBD1}"/>
              </a:ext>
            </a:extLst>
          </p:cNvPr>
          <p:cNvSpPr/>
          <p:nvPr/>
        </p:nvSpPr>
        <p:spPr>
          <a:xfrm>
            <a:off x="4797062" y="159529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AA3FDC-B777-BED2-6B00-0BC88C8AEC75}"/>
              </a:ext>
            </a:extLst>
          </p:cNvPr>
          <p:cNvSpPr/>
          <p:nvPr/>
        </p:nvSpPr>
        <p:spPr>
          <a:xfrm>
            <a:off x="4797062" y="125484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A96CD-950D-1F44-0EA0-9484D5EC586C}"/>
              </a:ext>
            </a:extLst>
          </p:cNvPr>
          <p:cNvSpPr/>
          <p:nvPr/>
        </p:nvSpPr>
        <p:spPr>
          <a:xfrm>
            <a:off x="4797062" y="195532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797019-E758-50D5-CECC-DA51DA12D2B7}"/>
              </a:ext>
            </a:extLst>
          </p:cNvPr>
          <p:cNvSpPr/>
          <p:nvPr/>
        </p:nvSpPr>
        <p:spPr>
          <a:xfrm>
            <a:off x="4791986" y="229833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D13634-4CA2-F1F1-489E-C794B27ADC5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5487778" y="1770370"/>
            <a:ext cx="776578" cy="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F98BFA-DB8F-7941-9D9F-CE91E3C6D83C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5487778" y="2125253"/>
            <a:ext cx="776578" cy="515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D271E3-335A-E148-9D37-C3DA1DCF443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487778" y="2472481"/>
            <a:ext cx="771502" cy="92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456959-5624-36A3-38B6-4605B9F0ADC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487778" y="1429685"/>
            <a:ext cx="776578" cy="2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B1AF95-A5FB-4A89-FB0B-7D13B83FAD71}"/>
              </a:ext>
            </a:extLst>
          </p:cNvPr>
          <p:cNvCxnSpPr>
            <a:cxnSpLocks/>
            <a:endCxn id="1139" idx="1"/>
          </p:cNvCxnSpPr>
          <p:nvPr/>
        </p:nvCxnSpPr>
        <p:spPr>
          <a:xfrm>
            <a:off x="5484349" y="4888662"/>
            <a:ext cx="776525" cy="1625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09BAAB-515D-F3EA-4DC9-A6DD213A9FA1}"/>
              </a:ext>
            </a:extLst>
          </p:cNvPr>
          <p:cNvCxnSpPr>
            <a:cxnSpLocks/>
            <a:endCxn id="1141" idx="1"/>
          </p:cNvCxnSpPr>
          <p:nvPr/>
        </p:nvCxnSpPr>
        <p:spPr>
          <a:xfrm>
            <a:off x="5484349" y="5236724"/>
            <a:ext cx="776525" cy="2822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A0B8C0-9042-2BF7-C449-1B49A5692B7A}"/>
              </a:ext>
            </a:extLst>
          </p:cNvPr>
          <p:cNvCxnSpPr>
            <a:cxnSpLocks/>
            <a:endCxn id="1143" idx="1"/>
          </p:cNvCxnSpPr>
          <p:nvPr/>
        </p:nvCxnSpPr>
        <p:spPr>
          <a:xfrm>
            <a:off x="5484349" y="5583952"/>
            <a:ext cx="771449" cy="2400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3F209D-394D-0419-700C-5A04D99016C2}"/>
              </a:ext>
            </a:extLst>
          </p:cNvPr>
          <p:cNvCxnSpPr>
            <a:cxnSpLocks/>
            <a:endCxn id="1140" idx="1"/>
          </p:cNvCxnSpPr>
          <p:nvPr/>
        </p:nvCxnSpPr>
        <p:spPr>
          <a:xfrm>
            <a:off x="5484349" y="4541156"/>
            <a:ext cx="776525" cy="2330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9D9EB69-C53E-0935-0538-5A71B91D0D75}"/>
              </a:ext>
            </a:extLst>
          </p:cNvPr>
          <p:cNvSpPr/>
          <p:nvPr/>
        </p:nvSpPr>
        <p:spPr>
          <a:xfrm>
            <a:off x="4813221" y="473563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P4.6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AD0026-DCC2-8E73-8487-1B35E6A2A1B4}"/>
              </a:ext>
            </a:extLst>
          </p:cNvPr>
          <p:cNvSpPr/>
          <p:nvPr/>
        </p:nvSpPr>
        <p:spPr>
          <a:xfrm>
            <a:off x="4813221" y="439518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P4.7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0823B-953B-7580-7E4E-9C307BFB561B}"/>
              </a:ext>
            </a:extLst>
          </p:cNvPr>
          <p:cNvSpPr/>
          <p:nvPr/>
        </p:nvSpPr>
        <p:spPr>
          <a:xfrm>
            <a:off x="4813221" y="509567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DEA8A-DF0B-04D7-0825-7FE57181CB8B}"/>
              </a:ext>
            </a:extLst>
          </p:cNvPr>
          <p:cNvSpPr/>
          <p:nvPr/>
        </p:nvSpPr>
        <p:spPr>
          <a:xfrm>
            <a:off x="4808145" y="543867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32E74C-5C0F-435B-4C9D-FE8FAFFF6DB7}"/>
              </a:ext>
            </a:extLst>
          </p:cNvPr>
          <p:cNvCxnSpPr>
            <a:cxnSpLocks/>
          </p:cNvCxnSpPr>
          <p:nvPr/>
        </p:nvCxnSpPr>
        <p:spPr>
          <a:xfrm>
            <a:off x="8265417" y="5528969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3EB62D-B84E-4B5F-D116-8F81AB3CC5E8}"/>
              </a:ext>
            </a:extLst>
          </p:cNvPr>
          <p:cNvCxnSpPr>
            <a:cxnSpLocks/>
          </p:cNvCxnSpPr>
          <p:nvPr/>
        </p:nvCxnSpPr>
        <p:spPr>
          <a:xfrm>
            <a:off x="8265417" y="5876475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76DF1A-1318-A20C-C695-63E42243AAEA}"/>
              </a:ext>
            </a:extLst>
          </p:cNvPr>
          <p:cNvCxnSpPr>
            <a:cxnSpLocks/>
          </p:cNvCxnSpPr>
          <p:nvPr/>
        </p:nvCxnSpPr>
        <p:spPr>
          <a:xfrm>
            <a:off x="8265417" y="6224537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290A07-F39F-9A8D-B350-01B1D770BBB5}"/>
              </a:ext>
            </a:extLst>
          </p:cNvPr>
          <p:cNvCxnSpPr>
            <a:cxnSpLocks/>
          </p:cNvCxnSpPr>
          <p:nvPr/>
        </p:nvCxnSpPr>
        <p:spPr>
          <a:xfrm>
            <a:off x="8265417" y="6571765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8D9283-C083-7347-2D94-0707D16E49A9}"/>
              </a:ext>
            </a:extLst>
          </p:cNvPr>
          <p:cNvCxnSpPr>
            <a:cxnSpLocks/>
          </p:cNvCxnSpPr>
          <p:nvPr/>
        </p:nvCxnSpPr>
        <p:spPr>
          <a:xfrm>
            <a:off x="8265417" y="4167237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F866E6-7879-2589-A452-2825E37A5CA6}"/>
              </a:ext>
            </a:extLst>
          </p:cNvPr>
          <p:cNvCxnSpPr>
            <a:cxnSpLocks/>
          </p:cNvCxnSpPr>
          <p:nvPr/>
        </p:nvCxnSpPr>
        <p:spPr>
          <a:xfrm>
            <a:off x="8265417" y="4514743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A00508-BF37-2854-CF70-7BEE86755510}"/>
              </a:ext>
            </a:extLst>
          </p:cNvPr>
          <p:cNvCxnSpPr>
            <a:cxnSpLocks/>
          </p:cNvCxnSpPr>
          <p:nvPr/>
        </p:nvCxnSpPr>
        <p:spPr>
          <a:xfrm>
            <a:off x="8265417" y="4862805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902EC70-A169-2AF2-D418-34BFAB19B8FF}"/>
              </a:ext>
            </a:extLst>
          </p:cNvPr>
          <p:cNvCxnSpPr>
            <a:cxnSpLocks/>
          </p:cNvCxnSpPr>
          <p:nvPr/>
        </p:nvCxnSpPr>
        <p:spPr>
          <a:xfrm>
            <a:off x="8265417" y="5210033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BBF8CA7-B219-284D-D1E6-828CD539EF57}"/>
              </a:ext>
            </a:extLst>
          </p:cNvPr>
          <p:cNvSpPr/>
          <p:nvPr/>
        </p:nvSpPr>
        <p:spPr>
          <a:xfrm>
            <a:off x="9003948" y="3959949"/>
            <a:ext cx="2006141" cy="2779486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904DC0-EC7A-E375-D935-57737F07F417}"/>
              </a:ext>
            </a:extLst>
          </p:cNvPr>
          <p:cNvSpPr txBox="1"/>
          <p:nvPr/>
        </p:nvSpPr>
        <p:spPr>
          <a:xfrm>
            <a:off x="9043846" y="3988623"/>
            <a:ext cx="191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LCD Periphery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7C4317-AB77-DB94-0761-3BAC61E38999}"/>
              </a:ext>
            </a:extLst>
          </p:cNvPr>
          <p:cNvSpPr/>
          <p:nvPr/>
        </p:nvSpPr>
        <p:spPr>
          <a:xfrm>
            <a:off x="205367" y="4537369"/>
            <a:ext cx="1664233" cy="1608436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A8B567-2E77-46B4-AC8C-9FDD1390068F}"/>
              </a:ext>
            </a:extLst>
          </p:cNvPr>
          <p:cNvSpPr txBox="1"/>
          <p:nvPr/>
        </p:nvSpPr>
        <p:spPr>
          <a:xfrm>
            <a:off x="148878" y="4492006"/>
            <a:ext cx="178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LM19 Temp Sensor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74086-BCAD-D340-A6D1-72A96F22E73F}"/>
              </a:ext>
            </a:extLst>
          </p:cNvPr>
          <p:cNvSpPr/>
          <p:nvPr/>
        </p:nvSpPr>
        <p:spPr>
          <a:xfrm>
            <a:off x="1191069" y="544054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21EF80-A6D0-76BB-B693-804B1A1774FA}"/>
              </a:ext>
            </a:extLst>
          </p:cNvPr>
          <p:cNvSpPr/>
          <p:nvPr/>
        </p:nvSpPr>
        <p:spPr>
          <a:xfrm>
            <a:off x="1191069" y="510009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A555D6-4464-AE33-EA2D-E9C01570E6E8}"/>
              </a:ext>
            </a:extLst>
          </p:cNvPr>
          <p:cNvSpPr/>
          <p:nvPr/>
        </p:nvSpPr>
        <p:spPr>
          <a:xfrm>
            <a:off x="1191069" y="580058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0A4152-DAC1-2BB1-2429-D091161552ED}"/>
              </a:ext>
            </a:extLst>
          </p:cNvPr>
          <p:cNvSpPr/>
          <p:nvPr/>
        </p:nvSpPr>
        <p:spPr>
          <a:xfrm>
            <a:off x="2533012" y="505253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7BB854-C7B9-A05D-89F6-EAB762B00F3C}"/>
              </a:ext>
            </a:extLst>
          </p:cNvPr>
          <p:cNvSpPr/>
          <p:nvPr/>
        </p:nvSpPr>
        <p:spPr>
          <a:xfrm>
            <a:off x="2533012" y="541256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AEA2F9-B6AA-3987-3959-25D32E50C203}"/>
              </a:ext>
            </a:extLst>
          </p:cNvPr>
          <p:cNvSpPr/>
          <p:nvPr/>
        </p:nvSpPr>
        <p:spPr>
          <a:xfrm>
            <a:off x="2527936" y="575556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F5431DB-BCBF-0F42-3EAA-24D31AB96528}"/>
              </a:ext>
            </a:extLst>
          </p:cNvPr>
          <p:cNvCxnSpPr>
            <a:cxnSpLocks/>
          </p:cNvCxnSpPr>
          <p:nvPr/>
        </p:nvCxnSpPr>
        <p:spPr>
          <a:xfrm>
            <a:off x="1857559" y="5264579"/>
            <a:ext cx="672583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0107CF-1D9D-DECC-0F8A-64AC6A16F612}"/>
              </a:ext>
            </a:extLst>
          </p:cNvPr>
          <p:cNvCxnSpPr>
            <a:cxnSpLocks/>
          </p:cNvCxnSpPr>
          <p:nvPr/>
        </p:nvCxnSpPr>
        <p:spPr>
          <a:xfrm>
            <a:off x="1857559" y="5612641"/>
            <a:ext cx="672583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A8E72C-0DB9-1807-04FD-31DCA00F59E8}"/>
              </a:ext>
            </a:extLst>
          </p:cNvPr>
          <p:cNvCxnSpPr>
            <a:cxnSpLocks/>
          </p:cNvCxnSpPr>
          <p:nvPr/>
        </p:nvCxnSpPr>
        <p:spPr>
          <a:xfrm>
            <a:off x="1857559" y="5959869"/>
            <a:ext cx="672582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6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72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Graham, James</dc:creator>
  <cp:lastModifiedBy>Graham, James</cp:lastModifiedBy>
  <cp:revision>2</cp:revision>
  <dcterms:created xsi:type="dcterms:W3CDTF">2025-02-11T01:49:57Z</dcterms:created>
  <dcterms:modified xsi:type="dcterms:W3CDTF">2025-04-08T04:23:09Z</dcterms:modified>
</cp:coreProperties>
</file>