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60" r:id="rId4"/>
    <p:sldId id="256" r:id="rId5"/>
    <p:sldId id="268" r:id="rId6"/>
    <p:sldId id="270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A796"/>
    <a:srgbClr val="1B8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4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F876-781E-2164-1FBC-CE09469D6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3D4C2-19BA-DA73-837D-AA9256D3A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48E64-CFA0-1411-7197-C35E58833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E7E04-AE3F-A835-4550-7853A159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9E8B1-568A-D233-2FE2-C76F079A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0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5E5A-B538-EF5F-C430-3A93E7D4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B1A502-A8BE-D7AD-1C7E-7C5ACE0A0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B9E9E-C262-B797-623F-34D00106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A1BDA-E358-3653-FDB6-224C5CFD7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89A86-0D3B-2A7B-B4E4-46F4E5CFF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0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11FF98-8BF1-7FA4-49AC-11DD16A02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AA884-5313-23B4-4A71-17D04C09D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A07AC-7F7F-6937-6D11-190EE491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6155D-AF0B-FC65-3F29-1F2A1E03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B5F8-9110-0733-BFAF-C18C20DC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3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087C-74C1-08CB-B499-27642C967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4834D-CE0F-A500-0D8F-222F8320D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47BA7-329A-15CA-A9C5-7209D0E6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1B28A-5FC4-3C3F-0EC7-7657547D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BC1ED-A5D1-5246-F1F2-B220E280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0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6C3B-715E-3436-EFAE-99D9AECE9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3B9E2-B48C-748F-6F0A-F4C6D23A9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682B-5204-F46D-3ECA-3EA9328E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1C096-A6E2-1291-3EF9-78D2A8447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0F506-9CBA-4FB9-A86A-E97B4DBC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03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51217-C8BB-44AC-DC84-2087E9E4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1CDDE-4BD3-6F72-8FB2-3D57276C8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C0CC7F-23C4-47AA-192E-D4CBF697A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010FF-D864-FF3C-4CB5-BD123DD5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DFC14-1502-98EA-8F7A-325A016E1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47BA1-3C84-5B80-9800-2518956D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3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FE50-0B02-7BE4-853B-E51EC631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EFBA1-78A8-611E-BE9F-0A80C552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80FD2-F04F-9E10-8D8B-89F624F22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40CB9-3756-6031-2A16-4E8C250B5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9E66E-B63D-9E50-1DD4-86394F428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1B8B1A-F5B7-D5AD-6CC0-B214E7CE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86FC2-27DE-572A-8BA3-D3102861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A714D-CB4E-0E25-1E26-55477A03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9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A9CF-FA9B-2B6F-E221-AC6DCE25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67C660-2783-E0D0-7B7D-7D6667F7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ABC93-BC25-E59C-3B66-9EB86EB4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B646A-7778-6DB2-E83C-D796A79A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97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9B0039-D45A-A1BF-86D6-EF16C021D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EFE22-68BB-E972-A200-346E4096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CBB75-C2B3-A23F-1160-57A157ED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4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0BC6-C766-DFAA-401E-3304314CB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1210D-9E61-A0B9-81EC-A7B7D2062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CE1F6-DED8-D9CB-BB49-2B5B98014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7972D-800D-2148-10BF-0C014837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AD6BD-7454-6B49-F258-E026348E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A3FBC-D3EE-1FB4-D8A3-B7418007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94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8710-02BE-D983-B6AB-7565D4315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078182-214D-DFF2-54F6-B78B53550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16675-3412-E473-F310-714FE4CB9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0D67E-10CE-7338-6319-BBE22F6FD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59641-87B3-4D4C-932C-222F1A0ADC66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BB4C4-B185-A6F4-41F6-5E6A48B1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3C1CC-2F33-F59B-C984-E28C110E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4733D-F015-B3C4-3AEE-FCE03D19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3F3E9-2C68-3B34-BC48-918B2C2B2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2EF3D-371B-02D4-E2F6-F37767ED4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859641-87B3-4D4C-932C-222F1A0ADC66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E89FB-BFEF-27B8-B773-372C78FAB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8CBEA-57E5-190B-2003-0C1AFBA7D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DB089F-4B0B-40AB-A2A8-CA27C9377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0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27D88-5D81-C577-5E27-4B3B93196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3570E9-FDEA-0C0E-41A1-3D272F8D739B}"/>
              </a:ext>
            </a:extLst>
          </p:cNvPr>
          <p:cNvSpPr txBox="1"/>
          <p:nvPr/>
        </p:nvSpPr>
        <p:spPr>
          <a:xfrm>
            <a:off x="2361033" y="284876"/>
            <a:ext cx="7593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Project 3 Pin Diagram – LCD Slave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F2E3B1-C9A5-CB74-DC50-E10803DE9D95}"/>
              </a:ext>
            </a:extLst>
          </p:cNvPr>
          <p:cNvSpPr/>
          <p:nvPr/>
        </p:nvSpPr>
        <p:spPr>
          <a:xfrm>
            <a:off x="3519207" y="2137694"/>
            <a:ext cx="2340591" cy="38997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MSP430</a:t>
            </a:r>
          </a:p>
          <a:p>
            <a:pPr algn="ctr"/>
            <a:r>
              <a:rPr lang="en-US" dirty="0"/>
              <a:t>Launchpad ..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194362C-229B-4A8E-0EE7-F5F9AFDC8D10}"/>
              </a:ext>
            </a:extLst>
          </p:cNvPr>
          <p:cNvSpPr/>
          <p:nvPr/>
        </p:nvSpPr>
        <p:spPr>
          <a:xfrm>
            <a:off x="6848242" y="2504389"/>
            <a:ext cx="2469273" cy="199821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Keypad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7E80A83-A069-BE54-2480-46F0779C688D}"/>
              </a:ext>
            </a:extLst>
          </p:cNvPr>
          <p:cNvSpPr txBox="1"/>
          <p:nvPr/>
        </p:nvSpPr>
        <p:spPr>
          <a:xfrm>
            <a:off x="6848432" y="276898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3F2515F-64C8-CBB9-4ED7-9570CD1EBEB3}"/>
              </a:ext>
            </a:extLst>
          </p:cNvPr>
          <p:cNvSpPr txBox="1"/>
          <p:nvPr/>
        </p:nvSpPr>
        <p:spPr>
          <a:xfrm>
            <a:off x="6848432" y="2999577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3F1AE00-5300-264F-0895-CF9117148F05}"/>
              </a:ext>
            </a:extLst>
          </p:cNvPr>
          <p:cNvSpPr txBox="1"/>
          <p:nvPr/>
        </p:nvSpPr>
        <p:spPr>
          <a:xfrm>
            <a:off x="6848432" y="322441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63CF27B-D8B2-E1B7-C82B-5C03DA0930B9}"/>
              </a:ext>
            </a:extLst>
          </p:cNvPr>
          <p:cNvSpPr txBox="1"/>
          <p:nvPr/>
        </p:nvSpPr>
        <p:spPr>
          <a:xfrm>
            <a:off x="6848432" y="345329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6E5053D-36A5-191F-1DE0-EB07C56711F4}"/>
              </a:ext>
            </a:extLst>
          </p:cNvPr>
          <p:cNvCxnSpPr>
            <a:cxnSpLocks/>
          </p:cNvCxnSpPr>
          <p:nvPr/>
        </p:nvCxnSpPr>
        <p:spPr>
          <a:xfrm>
            <a:off x="5708223" y="3658711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5857663-5229-10CC-8614-123D5DFD7551}"/>
              </a:ext>
            </a:extLst>
          </p:cNvPr>
          <p:cNvCxnSpPr>
            <a:cxnSpLocks/>
          </p:cNvCxnSpPr>
          <p:nvPr/>
        </p:nvCxnSpPr>
        <p:spPr>
          <a:xfrm>
            <a:off x="5708223" y="3425888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ED932E3-51D9-0645-1814-524B0BE44C12}"/>
              </a:ext>
            </a:extLst>
          </p:cNvPr>
          <p:cNvCxnSpPr>
            <a:cxnSpLocks/>
          </p:cNvCxnSpPr>
          <p:nvPr/>
        </p:nvCxnSpPr>
        <p:spPr>
          <a:xfrm>
            <a:off x="5708223" y="3191288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1655760-5B3A-740E-050C-6BF10E04A590}"/>
              </a:ext>
            </a:extLst>
          </p:cNvPr>
          <p:cNvCxnSpPr>
            <a:cxnSpLocks/>
          </p:cNvCxnSpPr>
          <p:nvPr/>
        </p:nvCxnSpPr>
        <p:spPr>
          <a:xfrm>
            <a:off x="5708223" y="2972170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02C4D31-3A39-C278-0507-4031C5483B5A}"/>
              </a:ext>
            </a:extLst>
          </p:cNvPr>
          <p:cNvSpPr txBox="1"/>
          <p:nvPr/>
        </p:nvSpPr>
        <p:spPr>
          <a:xfrm>
            <a:off x="5128971" y="278527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P5.3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EA29228-1186-2F86-6231-92AD16F59F59}"/>
              </a:ext>
            </a:extLst>
          </p:cNvPr>
          <p:cNvSpPr txBox="1"/>
          <p:nvPr/>
        </p:nvSpPr>
        <p:spPr>
          <a:xfrm>
            <a:off x="5128677" y="301079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P5.1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2F0A234-7B9B-2F06-A3F1-1982AF68AF4E}"/>
              </a:ext>
            </a:extLst>
          </p:cNvPr>
          <p:cNvSpPr txBox="1"/>
          <p:nvPr/>
        </p:nvSpPr>
        <p:spPr>
          <a:xfrm>
            <a:off x="5127303" y="324843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P5.0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41BE45D-4553-DFDD-5A37-8F505D76E5C3}"/>
              </a:ext>
            </a:extLst>
          </p:cNvPr>
          <p:cNvSpPr txBox="1"/>
          <p:nvPr/>
        </p:nvSpPr>
        <p:spPr>
          <a:xfrm>
            <a:off x="5122305" y="347404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P5.4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3A31934-7289-4503-3A8A-24935C5A0BD1}"/>
              </a:ext>
            </a:extLst>
          </p:cNvPr>
          <p:cNvSpPr txBox="1"/>
          <p:nvPr/>
        </p:nvSpPr>
        <p:spPr>
          <a:xfrm>
            <a:off x="4334611" y="567871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FAEE168-B11E-7A68-B26E-CAFD72ECB0B6}"/>
              </a:ext>
            </a:extLst>
          </p:cNvPr>
          <p:cNvCxnSpPr>
            <a:cxnSpLocks/>
          </p:cNvCxnSpPr>
          <p:nvPr/>
        </p:nvCxnSpPr>
        <p:spPr>
          <a:xfrm flipV="1">
            <a:off x="4674608" y="5984017"/>
            <a:ext cx="0" cy="3218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BF08C4B-635C-390D-08E1-4BFFD807610C}"/>
              </a:ext>
            </a:extLst>
          </p:cNvPr>
          <p:cNvCxnSpPr>
            <a:cxnSpLocks/>
          </p:cNvCxnSpPr>
          <p:nvPr/>
        </p:nvCxnSpPr>
        <p:spPr>
          <a:xfrm>
            <a:off x="4525505" y="6305902"/>
            <a:ext cx="280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0FB76799-EA25-B957-1621-474718842FE6}"/>
              </a:ext>
            </a:extLst>
          </p:cNvPr>
          <p:cNvCxnSpPr>
            <a:cxnSpLocks/>
          </p:cNvCxnSpPr>
          <p:nvPr/>
        </p:nvCxnSpPr>
        <p:spPr>
          <a:xfrm>
            <a:off x="4611868" y="6405293"/>
            <a:ext cx="119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112F19CF-EDE3-E549-0163-74A15BFD6E9C}"/>
              </a:ext>
            </a:extLst>
          </p:cNvPr>
          <p:cNvSpPr txBox="1"/>
          <p:nvPr/>
        </p:nvSpPr>
        <p:spPr>
          <a:xfrm>
            <a:off x="4333129" y="2174216"/>
            <a:ext cx="64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VCC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7C7B130-E517-E7EC-F864-CC9D30F1DDA7}"/>
              </a:ext>
            </a:extLst>
          </p:cNvPr>
          <p:cNvCxnSpPr>
            <a:cxnSpLocks/>
          </p:cNvCxnSpPr>
          <p:nvPr/>
        </p:nvCxnSpPr>
        <p:spPr>
          <a:xfrm flipV="1">
            <a:off x="4674608" y="1772326"/>
            <a:ext cx="0" cy="4466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A5F90E0E-B332-42FE-A8D9-7CFB68D88E16}"/>
              </a:ext>
            </a:extLst>
          </p:cNvPr>
          <p:cNvSpPr txBox="1"/>
          <p:nvPr/>
        </p:nvSpPr>
        <p:spPr>
          <a:xfrm>
            <a:off x="4457978" y="146717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5V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C92115B-0863-8EAA-024D-7A941FC9D04D}"/>
              </a:ext>
            </a:extLst>
          </p:cNvPr>
          <p:cNvCxnSpPr>
            <a:cxnSpLocks/>
          </p:cNvCxnSpPr>
          <p:nvPr/>
        </p:nvCxnSpPr>
        <p:spPr>
          <a:xfrm flipH="1" flipV="1">
            <a:off x="4683619" y="1791071"/>
            <a:ext cx="114300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DF52A04-5E45-2466-FBA4-EBFA9068AE68}"/>
              </a:ext>
            </a:extLst>
          </p:cNvPr>
          <p:cNvCxnSpPr>
            <a:cxnSpLocks/>
          </p:cNvCxnSpPr>
          <p:nvPr/>
        </p:nvCxnSpPr>
        <p:spPr>
          <a:xfrm flipV="1">
            <a:off x="4554593" y="1791071"/>
            <a:ext cx="111005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3D93527-5DB4-F351-8E4B-253CABDE263B}"/>
              </a:ext>
            </a:extLst>
          </p:cNvPr>
          <p:cNvSpPr txBox="1"/>
          <p:nvPr/>
        </p:nvSpPr>
        <p:spPr>
          <a:xfrm>
            <a:off x="6853351" y="254382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665801-9870-8F3A-94D5-574BD5E62AB8}"/>
              </a:ext>
            </a:extLst>
          </p:cNvPr>
          <p:cNvCxnSpPr>
            <a:cxnSpLocks/>
          </p:cNvCxnSpPr>
          <p:nvPr/>
        </p:nvCxnSpPr>
        <p:spPr>
          <a:xfrm>
            <a:off x="5713142" y="2747011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582292-F782-19EC-3ABF-0E5CD0C6FC64}"/>
              </a:ext>
            </a:extLst>
          </p:cNvPr>
          <p:cNvSpPr txBox="1"/>
          <p:nvPr/>
        </p:nvSpPr>
        <p:spPr>
          <a:xfrm>
            <a:off x="5133890" y="256011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3F0B75-9123-AA63-F171-E9197E7D2755}"/>
              </a:ext>
            </a:extLst>
          </p:cNvPr>
          <p:cNvSpPr txBox="1"/>
          <p:nvPr/>
        </p:nvSpPr>
        <p:spPr>
          <a:xfrm>
            <a:off x="6841551" y="368239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E69E43-CA60-8E94-B739-577AFB648365}"/>
              </a:ext>
            </a:extLst>
          </p:cNvPr>
          <p:cNvCxnSpPr>
            <a:cxnSpLocks/>
          </p:cNvCxnSpPr>
          <p:nvPr/>
        </p:nvCxnSpPr>
        <p:spPr>
          <a:xfrm>
            <a:off x="5701342" y="3885583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CFEF066-018D-F4BF-EB0B-B485A5100FB8}"/>
              </a:ext>
            </a:extLst>
          </p:cNvPr>
          <p:cNvSpPr txBox="1"/>
          <p:nvPr/>
        </p:nvSpPr>
        <p:spPr>
          <a:xfrm>
            <a:off x="5122090" y="369868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5FE3E9-08DE-98A2-A8F4-4024FFAA4AA3}"/>
              </a:ext>
            </a:extLst>
          </p:cNvPr>
          <p:cNvSpPr txBox="1"/>
          <p:nvPr/>
        </p:nvSpPr>
        <p:spPr>
          <a:xfrm>
            <a:off x="6840571" y="3899689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0EBD2B0-8623-AB9C-ADBB-9037A88212AE}"/>
              </a:ext>
            </a:extLst>
          </p:cNvPr>
          <p:cNvCxnSpPr>
            <a:cxnSpLocks/>
          </p:cNvCxnSpPr>
          <p:nvPr/>
        </p:nvCxnSpPr>
        <p:spPr>
          <a:xfrm>
            <a:off x="5700362" y="4102877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A3FF621-22E7-F02C-5D2B-17EC668EF2CD}"/>
              </a:ext>
            </a:extLst>
          </p:cNvPr>
          <p:cNvSpPr txBox="1"/>
          <p:nvPr/>
        </p:nvSpPr>
        <p:spPr>
          <a:xfrm>
            <a:off x="5121110" y="391597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P3.5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FF436F-D902-3F47-716F-FE1C577D49D5}"/>
              </a:ext>
            </a:extLst>
          </p:cNvPr>
          <p:cNvSpPr txBox="1"/>
          <p:nvPr/>
        </p:nvSpPr>
        <p:spPr>
          <a:xfrm>
            <a:off x="6839591" y="411698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R4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0A42A6-5BBB-9115-F997-9A41ADEAE526}"/>
              </a:ext>
            </a:extLst>
          </p:cNvPr>
          <p:cNvCxnSpPr>
            <a:cxnSpLocks/>
          </p:cNvCxnSpPr>
          <p:nvPr/>
        </p:nvCxnSpPr>
        <p:spPr>
          <a:xfrm>
            <a:off x="5699382" y="4320171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5A014DE-91F3-E29C-914F-1AFD8A65AF44}"/>
              </a:ext>
            </a:extLst>
          </p:cNvPr>
          <p:cNvSpPr txBox="1"/>
          <p:nvPr/>
        </p:nvSpPr>
        <p:spPr>
          <a:xfrm>
            <a:off x="5120130" y="413327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P3.1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1A1E99-F270-5417-6B7E-0616FD8B3B65}"/>
              </a:ext>
            </a:extLst>
          </p:cNvPr>
          <p:cNvSpPr txBox="1"/>
          <p:nvPr/>
        </p:nvSpPr>
        <p:spPr>
          <a:xfrm>
            <a:off x="3610770" y="264146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D1586A-70AB-C086-2CA9-31C19C3BCF33}"/>
              </a:ext>
            </a:extLst>
          </p:cNvPr>
          <p:cNvSpPr txBox="1"/>
          <p:nvPr/>
        </p:nvSpPr>
        <p:spPr>
          <a:xfrm>
            <a:off x="3627380" y="294943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P1.3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A7954C-F15D-6D9C-111A-13467A1A5663}"/>
              </a:ext>
            </a:extLst>
          </p:cNvPr>
          <p:cNvCxnSpPr>
            <a:cxnSpLocks/>
          </p:cNvCxnSpPr>
          <p:nvPr/>
        </p:nvCxnSpPr>
        <p:spPr>
          <a:xfrm>
            <a:off x="3265714" y="2826129"/>
            <a:ext cx="4093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1DEB6E-0795-C08A-B2ED-6F30A869F170}"/>
              </a:ext>
            </a:extLst>
          </p:cNvPr>
          <p:cNvCxnSpPr>
            <a:cxnSpLocks/>
          </p:cNvCxnSpPr>
          <p:nvPr/>
        </p:nvCxnSpPr>
        <p:spPr>
          <a:xfrm>
            <a:off x="3265714" y="3134098"/>
            <a:ext cx="4093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629849-B5F3-8B45-3EB6-8563D8E422A3}"/>
              </a:ext>
            </a:extLst>
          </p:cNvPr>
          <p:cNvSpPr txBox="1"/>
          <p:nvPr/>
        </p:nvSpPr>
        <p:spPr>
          <a:xfrm>
            <a:off x="2702458" y="2641463"/>
            <a:ext cx="60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F5EF20-4605-AA5C-9A10-D2CC7BD1C95C}"/>
              </a:ext>
            </a:extLst>
          </p:cNvPr>
          <p:cNvSpPr txBox="1"/>
          <p:nvPr/>
        </p:nvSpPr>
        <p:spPr>
          <a:xfrm>
            <a:off x="2680027" y="294943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SCL</a:t>
            </a:r>
          </a:p>
        </p:txBody>
      </p:sp>
    </p:spTree>
    <p:extLst>
      <p:ext uri="{BB962C8B-B14F-4D97-AF65-F5344CB8AC3E}">
        <p14:creationId xmlns:p14="http://schemas.microsoft.com/office/powerpoint/2010/main" val="123475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0138E-481D-F682-50F5-FCF9BA3A6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24910B-FE30-066C-56AD-E13229C35391}"/>
              </a:ext>
            </a:extLst>
          </p:cNvPr>
          <p:cNvSpPr txBox="1"/>
          <p:nvPr/>
        </p:nvSpPr>
        <p:spPr>
          <a:xfrm>
            <a:off x="2271265" y="284876"/>
            <a:ext cx="75369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Project 4 Pin Diagram – LED Slave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5416B4-E10E-6269-2AA9-87F6FB524E4C}"/>
              </a:ext>
            </a:extLst>
          </p:cNvPr>
          <p:cNvSpPr/>
          <p:nvPr/>
        </p:nvSpPr>
        <p:spPr>
          <a:xfrm>
            <a:off x="4651883" y="1860425"/>
            <a:ext cx="2340591" cy="38997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MSP430</a:t>
            </a:r>
          </a:p>
          <a:p>
            <a:pPr algn="ctr"/>
            <a:r>
              <a:rPr lang="en-US" dirty="0"/>
              <a:t>FR2311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C124724-CA11-C98B-DF30-E0E6A7024ACA}"/>
              </a:ext>
            </a:extLst>
          </p:cNvPr>
          <p:cNvSpPr txBox="1"/>
          <p:nvPr/>
        </p:nvSpPr>
        <p:spPr>
          <a:xfrm>
            <a:off x="5467287" y="540144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F1CE471-5863-76D3-D63D-E339E2C58EA5}"/>
              </a:ext>
            </a:extLst>
          </p:cNvPr>
          <p:cNvCxnSpPr>
            <a:cxnSpLocks/>
          </p:cNvCxnSpPr>
          <p:nvPr/>
        </p:nvCxnSpPr>
        <p:spPr>
          <a:xfrm flipV="1">
            <a:off x="5807284" y="5706748"/>
            <a:ext cx="0" cy="3218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821C5E0-9AFB-E899-E3F2-DD93FF2BEAA9}"/>
              </a:ext>
            </a:extLst>
          </p:cNvPr>
          <p:cNvCxnSpPr>
            <a:cxnSpLocks/>
          </p:cNvCxnSpPr>
          <p:nvPr/>
        </p:nvCxnSpPr>
        <p:spPr>
          <a:xfrm>
            <a:off x="5658181" y="6028633"/>
            <a:ext cx="280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F1ECCA7-5C13-A551-9838-EA7397F66F73}"/>
              </a:ext>
            </a:extLst>
          </p:cNvPr>
          <p:cNvCxnSpPr>
            <a:cxnSpLocks/>
          </p:cNvCxnSpPr>
          <p:nvPr/>
        </p:nvCxnSpPr>
        <p:spPr>
          <a:xfrm>
            <a:off x="5744544" y="6128024"/>
            <a:ext cx="119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61B29970-62B9-DFB5-21FB-125DB6F116A8}"/>
              </a:ext>
            </a:extLst>
          </p:cNvPr>
          <p:cNvSpPr txBox="1"/>
          <p:nvPr/>
        </p:nvSpPr>
        <p:spPr>
          <a:xfrm>
            <a:off x="5465805" y="1896947"/>
            <a:ext cx="64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VCC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F962D76-AC2C-907B-B3DD-D5805642D285}"/>
              </a:ext>
            </a:extLst>
          </p:cNvPr>
          <p:cNvCxnSpPr>
            <a:cxnSpLocks/>
          </p:cNvCxnSpPr>
          <p:nvPr/>
        </p:nvCxnSpPr>
        <p:spPr>
          <a:xfrm flipV="1">
            <a:off x="5807284" y="1495057"/>
            <a:ext cx="0" cy="4466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BFB703C3-52BE-7C22-CEF3-728E2A8D8945}"/>
              </a:ext>
            </a:extLst>
          </p:cNvPr>
          <p:cNvSpPr txBox="1"/>
          <p:nvPr/>
        </p:nvSpPr>
        <p:spPr>
          <a:xfrm>
            <a:off x="5590654" y="118990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5V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6BD896F-E064-E0E2-6814-FBFCA6E75124}"/>
              </a:ext>
            </a:extLst>
          </p:cNvPr>
          <p:cNvCxnSpPr>
            <a:cxnSpLocks/>
          </p:cNvCxnSpPr>
          <p:nvPr/>
        </p:nvCxnSpPr>
        <p:spPr>
          <a:xfrm flipH="1" flipV="1">
            <a:off x="5816295" y="1513802"/>
            <a:ext cx="114300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4B77810-FA98-550C-29C1-3610ECB4CFA1}"/>
              </a:ext>
            </a:extLst>
          </p:cNvPr>
          <p:cNvCxnSpPr>
            <a:cxnSpLocks/>
          </p:cNvCxnSpPr>
          <p:nvPr/>
        </p:nvCxnSpPr>
        <p:spPr>
          <a:xfrm flipV="1">
            <a:off x="5687269" y="1513802"/>
            <a:ext cx="111005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9F108290-F84A-37F0-03F0-E8C0C4F41E2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4112279" y="3562210"/>
            <a:ext cx="339589" cy="369332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3F39034F-F80F-3F94-2AC5-CCEFED75CA30}"/>
              </a:ext>
            </a:extLst>
          </p:cNvPr>
          <p:cNvSpPr txBox="1"/>
          <p:nvPr/>
        </p:nvSpPr>
        <p:spPr>
          <a:xfrm>
            <a:off x="4667759" y="386997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FC62121-C63F-A07C-B307-B2575CDD4FF0}"/>
              </a:ext>
            </a:extLst>
          </p:cNvPr>
          <p:cNvSpPr txBox="1"/>
          <p:nvPr/>
        </p:nvSpPr>
        <p:spPr>
          <a:xfrm>
            <a:off x="4667465" y="409550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P2.7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4B698A9-4621-679A-CBBC-3C172C91EE16}"/>
              </a:ext>
            </a:extLst>
          </p:cNvPr>
          <p:cNvSpPr txBox="1"/>
          <p:nvPr/>
        </p:nvSpPr>
        <p:spPr>
          <a:xfrm>
            <a:off x="4666091" y="433314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P2.6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4CBE59F-0144-5BA3-1A78-6B2E0E27F214}"/>
              </a:ext>
            </a:extLst>
          </p:cNvPr>
          <p:cNvSpPr txBox="1"/>
          <p:nvPr/>
        </p:nvSpPr>
        <p:spPr>
          <a:xfrm>
            <a:off x="4661093" y="455875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A2A60EA-C0B6-7828-83FF-E3D6C6067F4D}"/>
              </a:ext>
            </a:extLst>
          </p:cNvPr>
          <p:cNvSpPr txBox="1"/>
          <p:nvPr/>
        </p:nvSpPr>
        <p:spPr>
          <a:xfrm>
            <a:off x="4672678" y="3638921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024E9E5-7B07-7539-C1D5-C49413C1F33E}"/>
              </a:ext>
            </a:extLst>
          </p:cNvPr>
          <p:cNvSpPr txBox="1"/>
          <p:nvPr/>
        </p:nvSpPr>
        <p:spPr>
          <a:xfrm>
            <a:off x="4660878" y="478339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P1.5</a:t>
            </a:r>
          </a:p>
        </p:txBody>
      </p:sp>
      <p:pic>
        <p:nvPicPr>
          <p:cNvPr id="122" name="Picture 4">
            <a:extLst>
              <a:ext uri="{FF2B5EF4-FFF2-40B4-BE49-F238E27FC236}">
                <a16:creationId xmlns:a16="http://schemas.microsoft.com/office/drawing/2014/main" id="{4DAA04EC-2C6D-B8D8-7F39-B05B76E63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540" y="3680499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94E6CA5-493D-023A-7474-CC3C1E15672D}"/>
              </a:ext>
            </a:extLst>
          </p:cNvPr>
          <p:cNvCxnSpPr>
            <a:cxnSpLocks/>
          </p:cNvCxnSpPr>
          <p:nvPr/>
        </p:nvCxnSpPr>
        <p:spPr>
          <a:xfrm>
            <a:off x="4451868" y="3825375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7" name="Picture 126">
            <a:extLst>
              <a:ext uri="{FF2B5EF4-FFF2-40B4-BE49-F238E27FC236}">
                <a16:creationId xmlns:a16="http://schemas.microsoft.com/office/drawing/2014/main" id="{93BC881A-D7D7-F243-36D0-238D12EF0DC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4111297" y="3785398"/>
            <a:ext cx="339589" cy="369332"/>
          </a:xfrm>
          <a:prstGeom prst="rect">
            <a:avLst/>
          </a:prstGeom>
        </p:spPr>
      </p:pic>
      <p:pic>
        <p:nvPicPr>
          <p:cNvPr id="132" name="Picture 4">
            <a:extLst>
              <a:ext uri="{FF2B5EF4-FFF2-40B4-BE49-F238E27FC236}">
                <a16:creationId xmlns:a16="http://schemas.microsoft.com/office/drawing/2014/main" id="{D18E097E-7DBA-2A80-2300-C4C308B2A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558" y="3903687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238D513-ED34-5D70-04FF-08AC62C1B1BD}"/>
              </a:ext>
            </a:extLst>
          </p:cNvPr>
          <p:cNvCxnSpPr>
            <a:cxnSpLocks/>
          </p:cNvCxnSpPr>
          <p:nvPr/>
        </p:nvCxnSpPr>
        <p:spPr>
          <a:xfrm>
            <a:off x="4450886" y="4048563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3" name="Picture 142">
            <a:extLst>
              <a:ext uri="{FF2B5EF4-FFF2-40B4-BE49-F238E27FC236}">
                <a16:creationId xmlns:a16="http://schemas.microsoft.com/office/drawing/2014/main" id="{570E2CA7-4577-47E2-6A5F-9FAE710C30F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4110315" y="4008586"/>
            <a:ext cx="339589" cy="369332"/>
          </a:xfrm>
          <a:prstGeom prst="rect">
            <a:avLst/>
          </a:prstGeom>
        </p:spPr>
      </p:pic>
      <p:pic>
        <p:nvPicPr>
          <p:cNvPr id="150" name="Picture 4">
            <a:extLst>
              <a:ext uri="{FF2B5EF4-FFF2-40B4-BE49-F238E27FC236}">
                <a16:creationId xmlns:a16="http://schemas.microsoft.com/office/drawing/2014/main" id="{89D143A6-A5C0-291A-737D-A39B6DF7B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576" y="4126875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58884CA-F596-6A5C-A369-2D5F176A7619}"/>
              </a:ext>
            </a:extLst>
          </p:cNvPr>
          <p:cNvCxnSpPr>
            <a:cxnSpLocks/>
          </p:cNvCxnSpPr>
          <p:nvPr/>
        </p:nvCxnSpPr>
        <p:spPr>
          <a:xfrm>
            <a:off x="4449904" y="4271751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92330EB7-BD86-3B3A-B79A-6D11EA19E25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4109333" y="4231774"/>
            <a:ext cx="339589" cy="369332"/>
          </a:xfrm>
          <a:prstGeom prst="rect">
            <a:avLst/>
          </a:prstGeom>
        </p:spPr>
      </p:pic>
      <p:pic>
        <p:nvPicPr>
          <p:cNvPr id="153" name="Picture 4">
            <a:extLst>
              <a:ext uri="{FF2B5EF4-FFF2-40B4-BE49-F238E27FC236}">
                <a16:creationId xmlns:a16="http://schemas.microsoft.com/office/drawing/2014/main" id="{29033DD0-42AC-E2AE-48C5-CF7CE5322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594" y="4350063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BF96081-A275-4608-796C-15DC150DFE37}"/>
              </a:ext>
            </a:extLst>
          </p:cNvPr>
          <p:cNvCxnSpPr>
            <a:cxnSpLocks/>
          </p:cNvCxnSpPr>
          <p:nvPr/>
        </p:nvCxnSpPr>
        <p:spPr>
          <a:xfrm>
            <a:off x="4448922" y="4494939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0" name="Picture 159">
            <a:extLst>
              <a:ext uri="{FF2B5EF4-FFF2-40B4-BE49-F238E27FC236}">
                <a16:creationId xmlns:a16="http://schemas.microsoft.com/office/drawing/2014/main" id="{72F9A3C2-D393-9855-E168-4CE580AD908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4108351" y="4454962"/>
            <a:ext cx="339589" cy="369332"/>
          </a:xfrm>
          <a:prstGeom prst="rect">
            <a:avLst/>
          </a:prstGeom>
        </p:spPr>
      </p:pic>
      <p:pic>
        <p:nvPicPr>
          <p:cNvPr id="161" name="Picture 4">
            <a:extLst>
              <a:ext uri="{FF2B5EF4-FFF2-40B4-BE49-F238E27FC236}">
                <a16:creationId xmlns:a16="http://schemas.microsoft.com/office/drawing/2014/main" id="{4A776240-242C-2237-F249-7FAA02548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612" y="4573251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6D74F24-EA05-E63F-5ACE-124F01D049DA}"/>
              </a:ext>
            </a:extLst>
          </p:cNvPr>
          <p:cNvCxnSpPr>
            <a:cxnSpLocks/>
          </p:cNvCxnSpPr>
          <p:nvPr/>
        </p:nvCxnSpPr>
        <p:spPr>
          <a:xfrm>
            <a:off x="4447940" y="4718127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3" name="Picture 162">
            <a:extLst>
              <a:ext uri="{FF2B5EF4-FFF2-40B4-BE49-F238E27FC236}">
                <a16:creationId xmlns:a16="http://schemas.microsoft.com/office/drawing/2014/main" id="{FC834858-3FF2-CF65-63C0-11DEE44C33F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4107369" y="4678150"/>
            <a:ext cx="339589" cy="369332"/>
          </a:xfrm>
          <a:prstGeom prst="rect">
            <a:avLst/>
          </a:prstGeom>
        </p:spPr>
      </p:pic>
      <p:pic>
        <p:nvPicPr>
          <p:cNvPr id="164" name="Picture 4">
            <a:extLst>
              <a:ext uri="{FF2B5EF4-FFF2-40B4-BE49-F238E27FC236}">
                <a16:creationId xmlns:a16="http://schemas.microsoft.com/office/drawing/2014/main" id="{0607684D-C584-73B8-8F49-EE53A8C46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630" y="4796439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2D32DC4-B510-FDBF-DBEC-FA70294A1762}"/>
              </a:ext>
            </a:extLst>
          </p:cNvPr>
          <p:cNvCxnSpPr>
            <a:cxnSpLocks/>
          </p:cNvCxnSpPr>
          <p:nvPr/>
        </p:nvCxnSpPr>
        <p:spPr>
          <a:xfrm>
            <a:off x="4446958" y="4941315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CE086583-C834-8E7E-28EC-C149FBDE862D}"/>
              </a:ext>
            </a:extLst>
          </p:cNvPr>
          <p:cNvCxnSpPr>
            <a:cxnSpLocks/>
          </p:cNvCxnSpPr>
          <p:nvPr/>
        </p:nvCxnSpPr>
        <p:spPr>
          <a:xfrm flipH="1" flipV="1">
            <a:off x="3504776" y="3792586"/>
            <a:ext cx="9376" cy="190467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2FA1CD0C-C328-4892-8EB1-76CC001E1B76}"/>
              </a:ext>
            </a:extLst>
          </p:cNvPr>
          <p:cNvCxnSpPr>
            <a:cxnSpLocks/>
          </p:cNvCxnSpPr>
          <p:nvPr/>
        </p:nvCxnSpPr>
        <p:spPr>
          <a:xfrm>
            <a:off x="3365049" y="5697262"/>
            <a:ext cx="280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38A8364-2C8C-1A7C-460B-9C33B192FBA3}"/>
              </a:ext>
            </a:extLst>
          </p:cNvPr>
          <p:cNvCxnSpPr>
            <a:cxnSpLocks/>
          </p:cNvCxnSpPr>
          <p:nvPr/>
        </p:nvCxnSpPr>
        <p:spPr>
          <a:xfrm>
            <a:off x="3451412" y="5796653"/>
            <a:ext cx="119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1FA1BE5D-1818-F9D4-3A6A-CEC1BE08A1A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>
            <a:off x="7178622" y="4378377"/>
            <a:ext cx="564627" cy="637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FAF6F4-27CF-7ADD-CB7C-DB9D2C4A5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737" y="4679783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9793E0-0333-3CB6-2855-E4F853CA1213}"/>
              </a:ext>
            </a:extLst>
          </p:cNvPr>
          <p:cNvCxnSpPr>
            <a:cxnSpLocks/>
          </p:cNvCxnSpPr>
          <p:nvPr/>
        </p:nvCxnSpPr>
        <p:spPr>
          <a:xfrm flipV="1">
            <a:off x="8283369" y="4824580"/>
            <a:ext cx="0" cy="8541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4AA62D-A37E-1C8C-D577-5AA46652FE7A}"/>
              </a:ext>
            </a:extLst>
          </p:cNvPr>
          <p:cNvCxnSpPr>
            <a:cxnSpLocks/>
          </p:cNvCxnSpPr>
          <p:nvPr/>
        </p:nvCxnSpPr>
        <p:spPr>
          <a:xfrm>
            <a:off x="8134266" y="5678744"/>
            <a:ext cx="280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9F8ADD-31CA-5CDF-33C6-F0CFE766FB9B}"/>
              </a:ext>
            </a:extLst>
          </p:cNvPr>
          <p:cNvCxnSpPr>
            <a:cxnSpLocks/>
          </p:cNvCxnSpPr>
          <p:nvPr/>
        </p:nvCxnSpPr>
        <p:spPr>
          <a:xfrm>
            <a:off x="8220629" y="5778135"/>
            <a:ext cx="119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74C633-1859-79E3-A2BB-A6750E9FF78C}"/>
              </a:ext>
            </a:extLst>
          </p:cNvPr>
          <p:cNvSpPr txBox="1"/>
          <p:nvPr/>
        </p:nvSpPr>
        <p:spPr>
          <a:xfrm>
            <a:off x="8319241" y="465459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Led 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44EF84-F153-A3AD-3558-EBDA2E23B0C6}"/>
              </a:ext>
            </a:extLst>
          </p:cNvPr>
          <p:cNvCxnSpPr>
            <a:cxnSpLocks/>
          </p:cNvCxnSpPr>
          <p:nvPr/>
        </p:nvCxnSpPr>
        <p:spPr>
          <a:xfrm>
            <a:off x="6918970" y="4824580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99F4909-CDFD-FF95-9C6B-371CDBA66028}"/>
              </a:ext>
            </a:extLst>
          </p:cNvPr>
          <p:cNvSpPr txBox="1"/>
          <p:nvPr/>
        </p:nvSpPr>
        <p:spPr>
          <a:xfrm>
            <a:off x="6340326" y="463283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DB872A-90AA-882C-F157-CAD59212B661}"/>
              </a:ext>
            </a:extLst>
          </p:cNvPr>
          <p:cNvSpPr txBox="1"/>
          <p:nvPr/>
        </p:nvSpPr>
        <p:spPr>
          <a:xfrm>
            <a:off x="4818894" y="2103054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1C319F-6B44-3C44-11FB-F0ADACF233F4}"/>
              </a:ext>
            </a:extLst>
          </p:cNvPr>
          <p:cNvSpPr txBox="1"/>
          <p:nvPr/>
        </p:nvSpPr>
        <p:spPr>
          <a:xfrm>
            <a:off x="4835504" y="241102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2646B6-FB7D-7097-7A3D-6AD8979264BC}"/>
              </a:ext>
            </a:extLst>
          </p:cNvPr>
          <p:cNvCxnSpPr>
            <a:cxnSpLocks/>
          </p:cNvCxnSpPr>
          <p:nvPr/>
        </p:nvCxnSpPr>
        <p:spPr>
          <a:xfrm>
            <a:off x="4473838" y="2287720"/>
            <a:ext cx="4093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409687-7D19-2C69-2608-32B77074C19A}"/>
              </a:ext>
            </a:extLst>
          </p:cNvPr>
          <p:cNvCxnSpPr>
            <a:cxnSpLocks/>
          </p:cNvCxnSpPr>
          <p:nvPr/>
        </p:nvCxnSpPr>
        <p:spPr>
          <a:xfrm>
            <a:off x="4473838" y="2595689"/>
            <a:ext cx="4093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346E3EE-97B7-2CEB-8113-BA7B9ACF50CD}"/>
              </a:ext>
            </a:extLst>
          </p:cNvPr>
          <p:cNvSpPr txBox="1"/>
          <p:nvPr/>
        </p:nvSpPr>
        <p:spPr>
          <a:xfrm>
            <a:off x="3910582" y="2103054"/>
            <a:ext cx="60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SDA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4BA312-D77F-E082-FF71-D78A9D3F9168}"/>
              </a:ext>
            </a:extLst>
          </p:cNvPr>
          <p:cNvSpPr txBox="1"/>
          <p:nvPr/>
        </p:nvSpPr>
        <p:spPr>
          <a:xfrm>
            <a:off x="3888151" y="241102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87F446-AE83-5AC2-0FB7-8C3953DA5BAE}"/>
              </a:ext>
            </a:extLst>
          </p:cNvPr>
          <p:cNvSpPr txBox="1"/>
          <p:nvPr/>
        </p:nvSpPr>
        <p:spPr>
          <a:xfrm>
            <a:off x="4667465" y="503009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46C74-D4F1-42DD-6386-80A7AA87AD7F}"/>
              </a:ext>
            </a:extLst>
          </p:cNvPr>
          <p:cNvSpPr txBox="1"/>
          <p:nvPr/>
        </p:nvSpPr>
        <p:spPr>
          <a:xfrm>
            <a:off x="4667464" y="5233945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P1.7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6E3F797-CE25-8348-8D34-C38DFA01FA2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4118572" y="5151479"/>
            <a:ext cx="339589" cy="369332"/>
          </a:xfrm>
          <a:prstGeom prst="rect">
            <a:avLst/>
          </a:prstGeom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2ED304CE-0C51-A5F3-ADBB-35B3E4519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833" y="5269768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8BA77E-3EA3-FCDB-5B2A-9438E8EB986A}"/>
              </a:ext>
            </a:extLst>
          </p:cNvPr>
          <p:cNvCxnSpPr>
            <a:cxnSpLocks/>
          </p:cNvCxnSpPr>
          <p:nvPr/>
        </p:nvCxnSpPr>
        <p:spPr>
          <a:xfrm>
            <a:off x="4458161" y="5414644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EB161E02-052D-E656-90D6-A4B5D34BA14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0829" r="19585"/>
          <a:stretch/>
        </p:blipFill>
        <p:spPr>
          <a:xfrm flipH="1">
            <a:off x="4061134" y="4910297"/>
            <a:ext cx="339589" cy="369332"/>
          </a:xfrm>
          <a:prstGeom prst="rect">
            <a:avLst/>
          </a:prstGeom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B0A269EB-F553-7A64-0172-C60594A95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95" y="5028586"/>
            <a:ext cx="762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75DD08E-B396-F5BA-DC60-0C273DF76F35}"/>
              </a:ext>
            </a:extLst>
          </p:cNvPr>
          <p:cNvCxnSpPr>
            <a:cxnSpLocks/>
          </p:cNvCxnSpPr>
          <p:nvPr/>
        </p:nvCxnSpPr>
        <p:spPr>
          <a:xfrm>
            <a:off x="4400723" y="5173462"/>
            <a:ext cx="27113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95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09228-9004-F11F-9792-440616373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BD117F-BDFD-4C1A-08C8-F193F2576CF3}"/>
              </a:ext>
            </a:extLst>
          </p:cNvPr>
          <p:cNvSpPr txBox="1"/>
          <p:nvPr/>
        </p:nvSpPr>
        <p:spPr>
          <a:xfrm>
            <a:off x="2623007" y="284876"/>
            <a:ext cx="7593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Project 5 Pin Diagram – LCD Slave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A6A7FF-8FDC-0B96-7D50-602C1CF3CF52}"/>
              </a:ext>
            </a:extLst>
          </p:cNvPr>
          <p:cNvSpPr/>
          <p:nvPr/>
        </p:nvSpPr>
        <p:spPr>
          <a:xfrm>
            <a:off x="3519207" y="2137694"/>
            <a:ext cx="2340591" cy="389976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MSP430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4B74779-662D-3D61-8867-970A0ECA32B8}"/>
              </a:ext>
            </a:extLst>
          </p:cNvPr>
          <p:cNvSpPr/>
          <p:nvPr/>
        </p:nvSpPr>
        <p:spPr>
          <a:xfrm>
            <a:off x="6848242" y="2504389"/>
            <a:ext cx="2469273" cy="221550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9E4327C-5A87-854C-DFD6-C060F9D52E99}"/>
              </a:ext>
            </a:extLst>
          </p:cNvPr>
          <p:cNvSpPr txBox="1"/>
          <p:nvPr/>
        </p:nvSpPr>
        <p:spPr>
          <a:xfrm>
            <a:off x="6848432" y="276898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R/W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4869363-D1BC-4619-46C6-03C365017A6B}"/>
              </a:ext>
            </a:extLst>
          </p:cNvPr>
          <p:cNvSpPr txBox="1"/>
          <p:nvPr/>
        </p:nvSpPr>
        <p:spPr>
          <a:xfrm>
            <a:off x="6848432" y="2999577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DB7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1B04719-0B2F-F439-2E5D-72CBB35E1854}"/>
              </a:ext>
            </a:extLst>
          </p:cNvPr>
          <p:cNvSpPr txBox="1"/>
          <p:nvPr/>
        </p:nvSpPr>
        <p:spPr>
          <a:xfrm>
            <a:off x="6848432" y="3224411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DB6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5718E9-F139-C049-E994-CE201C778A1E}"/>
              </a:ext>
            </a:extLst>
          </p:cNvPr>
          <p:cNvSpPr txBox="1"/>
          <p:nvPr/>
        </p:nvSpPr>
        <p:spPr>
          <a:xfrm>
            <a:off x="6848432" y="34532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DB5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7080CF7-B21F-644D-E614-E22D4AA3E52A}"/>
              </a:ext>
            </a:extLst>
          </p:cNvPr>
          <p:cNvCxnSpPr>
            <a:cxnSpLocks/>
          </p:cNvCxnSpPr>
          <p:nvPr/>
        </p:nvCxnSpPr>
        <p:spPr>
          <a:xfrm>
            <a:off x="5708223" y="3658711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B1A66FA-E3DB-2350-AB6C-E3D50AC7E437}"/>
              </a:ext>
            </a:extLst>
          </p:cNvPr>
          <p:cNvCxnSpPr>
            <a:cxnSpLocks/>
          </p:cNvCxnSpPr>
          <p:nvPr/>
        </p:nvCxnSpPr>
        <p:spPr>
          <a:xfrm>
            <a:off x="5708223" y="3425888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C92D711-CD28-270B-E66E-5B08906E42A2}"/>
              </a:ext>
            </a:extLst>
          </p:cNvPr>
          <p:cNvCxnSpPr>
            <a:cxnSpLocks/>
          </p:cNvCxnSpPr>
          <p:nvPr/>
        </p:nvCxnSpPr>
        <p:spPr>
          <a:xfrm>
            <a:off x="5708223" y="3191288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B61961D-06C8-7A5D-0D0D-C6357EBF8635}"/>
              </a:ext>
            </a:extLst>
          </p:cNvPr>
          <p:cNvCxnSpPr>
            <a:cxnSpLocks/>
          </p:cNvCxnSpPr>
          <p:nvPr/>
        </p:nvCxnSpPr>
        <p:spPr>
          <a:xfrm>
            <a:off x="5708223" y="2972170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12AFBB-A34C-4E5B-2469-3168DCA0D309}"/>
              </a:ext>
            </a:extLst>
          </p:cNvPr>
          <p:cNvSpPr txBox="1"/>
          <p:nvPr/>
        </p:nvSpPr>
        <p:spPr>
          <a:xfrm>
            <a:off x="5128971" y="278527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P2.1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017046-2A20-CCE6-4FBE-286C8130A198}"/>
              </a:ext>
            </a:extLst>
          </p:cNvPr>
          <p:cNvSpPr txBox="1"/>
          <p:nvPr/>
        </p:nvSpPr>
        <p:spPr>
          <a:xfrm>
            <a:off x="5128677" y="301079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P2.2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E38F87-F1CB-1D9D-21D7-99B7865F4B6C}"/>
              </a:ext>
            </a:extLst>
          </p:cNvPr>
          <p:cNvSpPr txBox="1"/>
          <p:nvPr/>
        </p:nvSpPr>
        <p:spPr>
          <a:xfrm>
            <a:off x="5127303" y="324843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F269A7F-A26A-E1F7-A369-FFA5B37438BF}"/>
              </a:ext>
            </a:extLst>
          </p:cNvPr>
          <p:cNvSpPr txBox="1"/>
          <p:nvPr/>
        </p:nvSpPr>
        <p:spPr>
          <a:xfrm>
            <a:off x="5122305" y="347404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C9F8565-8627-AC4E-402B-F47E1163A455}"/>
              </a:ext>
            </a:extLst>
          </p:cNvPr>
          <p:cNvSpPr txBox="1"/>
          <p:nvPr/>
        </p:nvSpPr>
        <p:spPr>
          <a:xfrm>
            <a:off x="4334611" y="567871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A0A9CA5C-569A-169D-F3D2-037279771C1A}"/>
              </a:ext>
            </a:extLst>
          </p:cNvPr>
          <p:cNvCxnSpPr>
            <a:cxnSpLocks/>
          </p:cNvCxnSpPr>
          <p:nvPr/>
        </p:nvCxnSpPr>
        <p:spPr>
          <a:xfrm flipV="1">
            <a:off x="4674608" y="5984017"/>
            <a:ext cx="0" cy="3218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0F7BE4AA-4ABB-FC67-4002-49109FBE3B7E}"/>
              </a:ext>
            </a:extLst>
          </p:cNvPr>
          <p:cNvCxnSpPr>
            <a:cxnSpLocks/>
          </p:cNvCxnSpPr>
          <p:nvPr/>
        </p:nvCxnSpPr>
        <p:spPr>
          <a:xfrm>
            <a:off x="4525505" y="6305902"/>
            <a:ext cx="28027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8B329E74-F893-1861-955D-D26C6F4C3C2F}"/>
              </a:ext>
            </a:extLst>
          </p:cNvPr>
          <p:cNvCxnSpPr>
            <a:cxnSpLocks/>
          </p:cNvCxnSpPr>
          <p:nvPr/>
        </p:nvCxnSpPr>
        <p:spPr>
          <a:xfrm>
            <a:off x="4611868" y="6405293"/>
            <a:ext cx="11934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548B0BB5-4742-0C4F-8B9F-9F17281FF017}"/>
              </a:ext>
            </a:extLst>
          </p:cNvPr>
          <p:cNvSpPr txBox="1"/>
          <p:nvPr/>
        </p:nvSpPr>
        <p:spPr>
          <a:xfrm>
            <a:off x="4333129" y="2174216"/>
            <a:ext cx="64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VCC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5081D98-556A-E109-E73C-52778A99688D}"/>
              </a:ext>
            </a:extLst>
          </p:cNvPr>
          <p:cNvCxnSpPr>
            <a:cxnSpLocks/>
          </p:cNvCxnSpPr>
          <p:nvPr/>
        </p:nvCxnSpPr>
        <p:spPr>
          <a:xfrm flipV="1">
            <a:off x="4674608" y="1772326"/>
            <a:ext cx="0" cy="4466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D9EAA99B-DB5A-A4F6-F3C1-94AD0AC34FAB}"/>
              </a:ext>
            </a:extLst>
          </p:cNvPr>
          <p:cNvSpPr txBox="1"/>
          <p:nvPr/>
        </p:nvSpPr>
        <p:spPr>
          <a:xfrm>
            <a:off x="4457978" y="146717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5V</a:t>
            </a: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FE3790F-88B3-6803-0EEB-7402A6400A3E}"/>
              </a:ext>
            </a:extLst>
          </p:cNvPr>
          <p:cNvCxnSpPr>
            <a:cxnSpLocks/>
          </p:cNvCxnSpPr>
          <p:nvPr/>
        </p:nvCxnSpPr>
        <p:spPr>
          <a:xfrm flipH="1" flipV="1">
            <a:off x="4683619" y="1791071"/>
            <a:ext cx="114300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E105670A-0F24-8D4F-09B2-CA73A4C12ED0}"/>
              </a:ext>
            </a:extLst>
          </p:cNvPr>
          <p:cNvCxnSpPr>
            <a:cxnSpLocks/>
          </p:cNvCxnSpPr>
          <p:nvPr/>
        </p:nvCxnSpPr>
        <p:spPr>
          <a:xfrm flipV="1">
            <a:off x="4554593" y="1791071"/>
            <a:ext cx="111005" cy="1559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2C450EE-63AC-891C-EC6C-598EEABDF11F}"/>
              </a:ext>
            </a:extLst>
          </p:cNvPr>
          <p:cNvSpPr txBox="1"/>
          <p:nvPr/>
        </p:nvSpPr>
        <p:spPr>
          <a:xfrm>
            <a:off x="6853351" y="2543823"/>
            <a:ext cx="551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R/S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D5A7A3-49F4-8A64-99F7-9174873C3510}"/>
              </a:ext>
            </a:extLst>
          </p:cNvPr>
          <p:cNvCxnSpPr>
            <a:cxnSpLocks/>
          </p:cNvCxnSpPr>
          <p:nvPr/>
        </p:nvCxnSpPr>
        <p:spPr>
          <a:xfrm>
            <a:off x="5713142" y="2747011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8E7A61-AC87-BB39-5381-44771DA2309F}"/>
              </a:ext>
            </a:extLst>
          </p:cNvPr>
          <p:cNvSpPr txBox="1"/>
          <p:nvPr/>
        </p:nvSpPr>
        <p:spPr>
          <a:xfrm>
            <a:off x="5133890" y="256011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P2.0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312C3D-25E7-89D5-69C3-DA6E1B14D968}"/>
              </a:ext>
            </a:extLst>
          </p:cNvPr>
          <p:cNvSpPr txBox="1"/>
          <p:nvPr/>
        </p:nvSpPr>
        <p:spPr>
          <a:xfrm>
            <a:off x="6841551" y="36823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DB4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467019-6901-74DA-8F64-5034ADED2BA9}"/>
              </a:ext>
            </a:extLst>
          </p:cNvPr>
          <p:cNvCxnSpPr>
            <a:cxnSpLocks/>
          </p:cNvCxnSpPr>
          <p:nvPr/>
        </p:nvCxnSpPr>
        <p:spPr>
          <a:xfrm>
            <a:off x="5701342" y="3885583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0037B81-ACD2-060A-6B23-9E22150FF333}"/>
              </a:ext>
            </a:extLst>
          </p:cNvPr>
          <p:cNvSpPr txBox="1"/>
          <p:nvPr/>
        </p:nvSpPr>
        <p:spPr>
          <a:xfrm>
            <a:off x="5122090" y="369868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D87C18-88A9-821B-AFA4-37D3249BD3C0}"/>
              </a:ext>
            </a:extLst>
          </p:cNvPr>
          <p:cNvSpPr txBox="1"/>
          <p:nvPr/>
        </p:nvSpPr>
        <p:spPr>
          <a:xfrm>
            <a:off x="6840571" y="389968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74DAA31-880F-D820-D6D6-01F2F1147A2D}"/>
              </a:ext>
            </a:extLst>
          </p:cNvPr>
          <p:cNvCxnSpPr>
            <a:cxnSpLocks/>
          </p:cNvCxnSpPr>
          <p:nvPr/>
        </p:nvCxnSpPr>
        <p:spPr>
          <a:xfrm>
            <a:off x="5700362" y="4102877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0267105-EB47-4786-CF8C-150460CCA53F}"/>
              </a:ext>
            </a:extLst>
          </p:cNvPr>
          <p:cNvSpPr txBox="1"/>
          <p:nvPr/>
        </p:nvSpPr>
        <p:spPr>
          <a:xfrm>
            <a:off x="5121110" y="391597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C58786-8108-EEFD-7765-835D639BF264}"/>
              </a:ext>
            </a:extLst>
          </p:cNvPr>
          <p:cNvSpPr txBox="1"/>
          <p:nvPr/>
        </p:nvSpPr>
        <p:spPr>
          <a:xfrm>
            <a:off x="6839591" y="4116983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DB1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4880604-AC27-3706-328B-52871D67F4D5}"/>
              </a:ext>
            </a:extLst>
          </p:cNvPr>
          <p:cNvCxnSpPr>
            <a:cxnSpLocks/>
          </p:cNvCxnSpPr>
          <p:nvPr/>
        </p:nvCxnSpPr>
        <p:spPr>
          <a:xfrm>
            <a:off x="5699382" y="4320171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A2CC55B-A604-A2CE-1AFF-1F328D34C50D}"/>
              </a:ext>
            </a:extLst>
          </p:cNvPr>
          <p:cNvSpPr txBox="1"/>
          <p:nvPr/>
        </p:nvSpPr>
        <p:spPr>
          <a:xfrm>
            <a:off x="5120130" y="4133271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P6.4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B8E72F-F65E-1965-0812-DEE797661B3D}"/>
              </a:ext>
            </a:extLst>
          </p:cNvPr>
          <p:cNvCxnSpPr>
            <a:cxnSpLocks/>
          </p:cNvCxnSpPr>
          <p:nvPr/>
        </p:nvCxnSpPr>
        <p:spPr>
          <a:xfrm>
            <a:off x="5698402" y="4537465"/>
            <a:ext cx="120586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DEE09A-2333-9133-0A6F-993240A019DC}"/>
              </a:ext>
            </a:extLst>
          </p:cNvPr>
          <p:cNvSpPr txBox="1"/>
          <p:nvPr/>
        </p:nvSpPr>
        <p:spPr>
          <a:xfrm>
            <a:off x="5119150" y="4350565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P6.4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B7BF06-703F-AC3A-271B-4126D769E98F}"/>
              </a:ext>
            </a:extLst>
          </p:cNvPr>
          <p:cNvSpPr txBox="1"/>
          <p:nvPr/>
        </p:nvSpPr>
        <p:spPr>
          <a:xfrm>
            <a:off x="6838611" y="435238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DB0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9E2C59-4AA6-DDE6-FCA2-7C14A0F0536E}"/>
              </a:ext>
            </a:extLst>
          </p:cNvPr>
          <p:cNvSpPr txBox="1"/>
          <p:nvPr/>
        </p:nvSpPr>
        <p:spPr>
          <a:xfrm>
            <a:off x="3587290" y="231972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41445B-6349-E845-F7CF-B6FA1237E3AD}"/>
              </a:ext>
            </a:extLst>
          </p:cNvPr>
          <p:cNvSpPr txBox="1"/>
          <p:nvPr/>
        </p:nvSpPr>
        <p:spPr>
          <a:xfrm>
            <a:off x="3603900" y="262769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P1.3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EF5A81-E263-0049-86D3-B76DD8286AAF}"/>
              </a:ext>
            </a:extLst>
          </p:cNvPr>
          <p:cNvCxnSpPr>
            <a:cxnSpLocks/>
          </p:cNvCxnSpPr>
          <p:nvPr/>
        </p:nvCxnSpPr>
        <p:spPr>
          <a:xfrm>
            <a:off x="3242234" y="2504389"/>
            <a:ext cx="4093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448349-3EA8-2343-C767-1A15BB7DB36D}"/>
              </a:ext>
            </a:extLst>
          </p:cNvPr>
          <p:cNvCxnSpPr>
            <a:cxnSpLocks/>
          </p:cNvCxnSpPr>
          <p:nvPr/>
        </p:nvCxnSpPr>
        <p:spPr>
          <a:xfrm>
            <a:off x="3242234" y="2812358"/>
            <a:ext cx="40935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4951133-6302-401A-989C-0EB1B60824F9}"/>
              </a:ext>
            </a:extLst>
          </p:cNvPr>
          <p:cNvSpPr txBox="1"/>
          <p:nvPr/>
        </p:nvSpPr>
        <p:spPr>
          <a:xfrm>
            <a:off x="2678978" y="2319723"/>
            <a:ext cx="60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SDA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6A65BD-8EBF-F38A-453B-D2FAC73D05B5}"/>
              </a:ext>
            </a:extLst>
          </p:cNvPr>
          <p:cNvSpPr txBox="1"/>
          <p:nvPr/>
        </p:nvSpPr>
        <p:spPr>
          <a:xfrm>
            <a:off x="2656547" y="262769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SCL</a:t>
            </a:r>
          </a:p>
        </p:txBody>
      </p:sp>
    </p:spTree>
    <p:extLst>
      <p:ext uri="{BB962C8B-B14F-4D97-AF65-F5344CB8AC3E}">
        <p14:creationId xmlns:p14="http://schemas.microsoft.com/office/powerpoint/2010/main" val="305824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6B920F3-152C-0291-62C1-96F1D043AA3E}"/>
              </a:ext>
            </a:extLst>
          </p:cNvPr>
          <p:cNvCxnSpPr>
            <a:cxnSpLocks/>
          </p:cNvCxnSpPr>
          <p:nvPr/>
        </p:nvCxnSpPr>
        <p:spPr>
          <a:xfrm>
            <a:off x="2942389" y="1498452"/>
            <a:ext cx="121723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F326D924-A861-D99D-803B-5B4A3E320675}"/>
              </a:ext>
            </a:extLst>
          </p:cNvPr>
          <p:cNvSpPr/>
          <p:nvPr/>
        </p:nvSpPr>
        <p:spPr>
          <a:xfrm>
            <a:off x="294524" y="1215313"/>
            <a:ext cx="3094136" cy="5312450"/>
          </a:xfrm>
          <a:prstGeom prst="flowChartDocument">
            <a:avLst/>
          </a:prstGeom>
          <a:solidFill>
            <a:srgbClr val="19A7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en-US" sz="1600" b="1" u="sng" dirty="0"/>
              <a:t>Init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Keypad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Columns as outputs on P1.4, 5.3, 5.1, 5.0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Rows pulled low on P5.4, 1.1, 3.5, 3.1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12-bit conversion using A10 on P5.2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TB3 at 4.096 Hz with CCR set to 2047 (.5s)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I2C Master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SDA (P1.2), SCL (P1.3) with </a:t>
            </a:r>
            <a:r>
              <a:rPr lang="en-US" sz="1600" dirty="0" err="1"/>
              <a:t>autostop</a:t>
            </a:r>
            <a:r>
              <a:rPr lang="en-US" sz="1600" dirty="0"/>
              <a:t> at 100 kHz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Clear LCD with standard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Turn LED bar off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A281D4-4064-1926-C45C-91F7A6AF9E3F}"/>
              </a:ext>
            </a:extLst>
          </p:cNvPr>
          <p:cNvSpPr/>
          <p:nvPr/>
        </p:nvSpPr>
        <p:spPr>
          <a:xfrm>
            <a:off x="4159623" y="1311166"/>
            <a:ext cx="2078958" cy="3745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b="1" u="sng" dirty="0"/>
              <a:t>Main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F19FF37-D5CF-17AA-1709-498B55341664}"/>
              </a:ext>
            </a:extLst>
          </p:cNvPr>
          <p:cNvSpPr txBox="1"/>
          <p:nvPr/>
        </p:nvSpPr>
        <p:spPr>
          <a:xfrm>
            <a:off x="3205245" y="241954"/>
            <a:ext cx="5906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Project 4 Flowchart - Main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CE4B4-9FE4-970A-90EA-C6733485C090}"/>
              </a:ext>
            </a:extLst>
          </p:cNvPr>
          <p:cNvSpPr txBox="1"/>
          <p:nvPr/>
        </p:nvSpPr>
        <p:spPr>
          <a:xfrm>
            <a:off x="6239523" y="3460960"/>
            <a:ext cx="110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Wrong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DA547D-3C4F-61FF-A62E-4669C561663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199102" y="1685737"/>
            <a:ext cx="0" cy="442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A2ABD8-09BE-2E7C-83D6-F62EE70F9CEF}"/>
              </a:ext>
            </a:extLst>
          </p:cNvPr>
          <p:cNvCxnSpPr>
            <a:cxnSpLocks/>
          </p:cNvCxnSpPr>
          <p:nvPr/>
        </p:nvCxnSpPr>
        <p:spPr>
          <a:xfrm>
            <a:off x="5199102" y="3835695"/>
            <a:ext cx="0" cy="442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C2B4085-8B8F-9372-FF96-08C06797717B}"/>
              </a:ext>
            </a:extLst>
          </p:cNvPr>
          <p:cNvSpPr/>
          <p:nvPr/>
        </p:nvSpPr>
        <p:spPr>
          <a:xfrm>
            <a:off x="4053200" y="5613239"/>
            <a:ext cx="2204390" cy="116955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Set Variables:</a:t>
            </a:r>
          </a:p>
          <a:p>
            <a:pPr algn="ctr"/>
            <a:r>
              <a:rPr lang="en-US" sz="1400" dirty="0"/>
              <a:t>(A to set pattern)</a:t>
            </a:r>
          </a:p>
          <a:p>
            <a:pPr algn="ctr"/>
            <a:r>
              <a:rPr lang="en-US" sz="1400" dirty="0"/>
              <a:t>(B to set window size)</a:t>
            </a:r>
          </a:p>
          <a:p>
            <a:pPr algn="ctr"/>
            <a:r>
              <a:rPr lang="en-US" sz="1400" dirty="0"/>
              <a:t>(C to toggle C/F units)</a:t>
            </a:r>
          </a:p>
          <a:p>
            <a:pPr algn="ctr"/>
            <a:r>
              <a:rPr lang="en-US" sz="1400" dirty="0"/>
              <a:t>(* to exit either mode)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906A4C-8F82-1299-F051-39223E0EDAAD}"/>
              </a:ext>
            </a:extLst>
          </p:cNvPr>
          <p:cNvSpPr/>
          <p:nvPr/>
        </p:nvSpPr>
        <p:spPr>
          <a:xfrm>
            <a:off x="4096907" y="2136709"/>
            <a:ext cx="2204390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Update RGB Status Led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3AE2C5-C8E3-E7FE-ABA8-7FB9BBBD19A7}"/>
              </a:ext>
            </a:extLst>
          </p:cNvPr>
          <p:cNvCxnSpPr>
            <a:cxnSpLocks/>
          </p:cNvCxnSpPr>
          <p:nvPr/>
        </p:nvCxnSpPr>
        <p:spPr>
          <a:xfrm>
            <a:off x="5199102" y="2444486"/>
            <a:ext cx="0" cy="442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Diamond 5">
            <a:extLst>
              <a:ext uri="{FF2B5EF4-FFF2-40B4-BE49-F238E27FC236}">
                <a16:creationId xmlns:a16="http://schemas.microsoft.com/office/drawing/2014/main" id="{F2926E18-EE32-EA44-DC37-9570FE67164F}"/>
              </a:ext>
            </a:extLst>
          </p:cNvPr>
          <p:cNvSpPr/>
          <p:nvPr/>
        </p:nvSpPr>
        <p:spPr>
          <a:xfrm>
            <a:off x="4096907" y="2860256"/>
            <a:ext cx="2204390" cy="1039356"/>
          </a:xfrm>
          <a:prstGeom prst="diamond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Wait for passcode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200A3F-7532-147D-FAD4-B97DC7F9B32E}"/>
              </a:ext>
            </a:extLst>
          </p:cNvPr>
          <p:cNvSpPr txBox="1"/>
          <p:nvPr/>
        </p:nvSpPr>
        <p:spPr>
          <a:xfrm>
            <a:off x="5314099" y="3829939"/>
            <a:ext cx="110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Correct</a:t>
            </a:r>
          </a:p>
        </p:txBody>
      </p:sp>
      <p:sp>
        <p:nvSpPr>
          <p:cNvPr id="20" name="Arrow: U-Turn 19">
            <a:extLst>
              <a:ext uri="{FF2B5EF4-FFF2-40B4-BE49-F238E27FC236}">
                <a16:creationId xmlns:a16="http://schemas.microsoft.com/office/drawing/2014/main" id="{65C7AFF3-78AD-2F7D-6C38-E3F350F0EDD7}"/>
              </a:ext>
            </a:extLst>
          </p:cNvPr>
          <p:cNvSpPr/>
          <p:nvPr/>
        </p:nvSpPr>
        <p:spPr>
          <a:xfrm rot="16200000" flipV="1">
            <a:off x="6053968" y="2405471"/>
            <a:ext cx="1303747" cy="760792"/>
          </a:xfrm>
          <a:prstGeom prst="uturnArrow">
            <a:avLst>
              <a:gd name="adj1" fmla="val 9491"/>
              <a:gd name="adj2" fmla="val 25000"/>
              <a:gd name="adj3" fmla="val 18021"/>
              <a:gd name="adj4" fmla="val 49178"/>
              <a:gd name="adj5" fmla="val 9593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1C393702-D418-6BA1-BD3A-9141AA9E3411}"/>
              </a:ext>
            </a:extLst>
          </p:cNvPr>
          <p:cNvSpPr/>
          <p:nvPr/>
        </p:nvSpPr>
        <p:spPr>
          <a:xfrm>
            <a:off x="4096907" y="4268591"/>
            <a:ext cx="2204390" cy="1039356"/>
          </a:xfrm>
          <a:prstGeom prst="diamond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Read Keypad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CD4776-4A1A-9646-04E9-811A6E8757B4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199102" y="5307947"/>
            <a:ext cx="0" cy="3137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Arrow: U-Turn 23">
            <a:extLst>
              <a:ext uri="{FF2B5EF4-FFF2-40B4-BE49-F238E27FC236}">
                <a16:creationId xmlns:a16="http://schemas.microsoft.com/office/drawing/2014/main" id="{6EDCF59E-E147-D6E6-6A0E-95F33A5985D2}"/>
              </a:ext>
            </a:extLst>
          </p:cNvPr>
          <p:cNvSpPr/>
          <p:nvPr/>
        </p:nvSpPr>
        <p:spPr>
          <a:xfrm rot="16200000" flipV="1">
            <a:off x="5079528" y="2437081"/>
            <a:ext cx="3597633" cy="1154097"/>
          </a:xfrm>
          <a:prstGeom prst="uturnArrow">
            <a:avLst>
              <a:gd name="adj1" fmla="val 5913"/>
              <a:gd name="adj2" fmla="val 25000"/>
              <a:gd name="adj3" fmla="val 15465"/>
              <a:gd name="adj4" fmla="val 49178"/>
              <a:gd name="adj5" fmla="val 9593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3637FD-7EF9-5235-8E22-93A167379D47}"/>
              </a:ext>
            </a:extLst>
          </p:cNvPr>
          <p:cNvSpPr txBox="1"/>
          <p:nvPr/>
        </p:nvSpPr>
        <p:spPr>
          <a:xfrm>
            <a:off x="6187241" y="4407424"/>
            <a:ext cx="1101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If D</a:t>
            </a:r>
          </a:p>
        </p:txBody>
      </p:sp>
      <p:sp>
        <p:nvSpPr>
          <p:cNvPr id="26" name="Arrow: U-Turn 25">
            <a:extLst>
              <a:ext uri="{FF2B5EF4-FFF2-40B4-BE49-F238E27FC236}">
                <a16:creationId xmlns:a16="http://schemas.microsoft.com/office/drawing/2014/main" id="{6A3C888E-FCF4-1BE8-8213-F7881AC3BCD4}"/>
              </a:ext>
            </a:extLst>
          </p:cNvPr>
          <p:cNvSpPr/>
          <p:nvPr/>
        </p:nvSpPr>
        <p:spPr>
          <a:xfrm rot="16200000">
            <a:off x="3189477" y="4968406"/>
            <a:ext cx="1170481" cy="556964"/>
          </a:xfrm>
          <a:prstGeom prst="uturnArrow">
            <a:avLst>
              <a:gd name="adj1" fmla="val 9491"/>
              <a:gd name="adj2" fmla="val 25000"/>
              <a:gd name="adj3" fmla="val 18021"/>
              <a:gd name="adj4" fmla="val 49178"/>
              <a:gd name="adj5" fmla="val 9593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4B368C37-4C0B-C3AF-0AFD-6CFEAE809C80}"/>
              </a:ext>
            </a:extLst>
          </p:cNvPr>
          <p:cNvSpPr/>
          <p:nvPr/>
        </p:nvSpPr>
        <p:spPr>
          <a:xfrm>
            <a:off x="7794249" y="1334173"/>
            <a:ext cx="4103223" cy="2866430"/>
          </a:xfrm>
          <a:prstGeom prst="flowChartDocument">
            <a:avLst/>
          </a:prstGeom>
          <a:solidFill>
            <a:srgbClr val="19A7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en-US" sz="1600" b="1" u="sng" dirty="0"/>
              <a:t>SAMPLING ISR ON TB3: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Enqueue new ADC value to array holding values for the windowed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Dequeue last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Update average by comparing enqueued and dequeued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the array is filled, send average to LCD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Start next ADC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Clear CCR flag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2FDA76-E4D0-22F8-4519-A9C5DB9463DA}"/>
              </a:ext>
            </a:extLst>
          </p:cNvPr>
          <p:cNvCxnSpPr>
            <a:cxnSpLocks/>
          </p:cNvCxnSpPr>
          <p:nvPr/>
        </p:nvCxnSpPr>
        <p:spPr>
          <a:xfrm flipV="1">
            <a:off x="7686595" y="1059631"/>
            <a:ext cx="0" cy="52558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47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FFC45-10F3-74E7-6D87-CEB848B25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66D092F-D643-716A-D460-55602BCD6BE3}"/>
              </a:ext>
            </a:extLst>
          </p:cNvPr>
          <p:cNvCxnSpPr/>
          <p:nvPr/>
        </p:nvCxnSpPr>
        <p:spPr>
          <a:xfrm>
            <a:off x="5142217" y="5538599"/>
            <a:ext cx="9989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E38A15F-F0DA-00C5-053E-15DA856B3EC3}"/>
              </a:ext>
            </a:extLst>
          </p:cNvPr>
          <p:cNvCxnSpPr>
            <a:cxnSpLocks/>
          </p:cNvCxnSpPr>
          <p:nvPr/>
        </p:nvCxnSpPr>
        <p:spPr>
          <a:xfrm>
            <a:off x="3205245" y="1455880"/>
            <a:ext cx="121723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6C5B6324-2DED-2E79-C96E-5D7F2E9D09E2}"/>
              </a:ext>
            </a:extLst>
          </p:cNvPr>
          <p:cNvSpPr/>
          <p:nvPr/>
        </p:nvSpPr>
        <p:spPr>
          <a:xfrm>
            <a:off x="294524" y="1304960"/>
            <a:ext cx="2910722" cy="4395192"/>
          </a:xfrm>
          <a:prstGeom prst="flowChartDocument">
            <a:avLst/>
          </a:prstGeom>
          <a:solidFill>
            <a:srgbClr val="19A7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en-US" sz="1600" b="1" u="sng" dirty="0"/>
              <a:t>Init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Heartbeat on P2.0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Initialize LED 1-8 as outputs on P1.1, P1.0, P2.7, P2.6, P1.4, P1.5, P1.6, P1.7 respectively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Initialize vars for pattern display (patterns, vars for iterating through and pattern memory)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Timer for displaying patterns on TB1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I2C slave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8E72EE-CE70-A888-1FC3-71FEC1C1D94E}"/>
              </a:ext>
            </a:extLst>
          </p:cNvPr>
          <p:cNvSpPr/>
          <p:nvPr/>
        </p:nvSpPr>
        <p:spPr>
          <a:xfrm>
            <a:off x="4422479" y="1268594"/>
            <a:ext cx="2078958" cy="3745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b="1" u="sng" dirty="0"/>
              <a:t>Main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EB01609-3FFE-E669-AF53-9163884FC31C}"/>
              </a:ext>
            </a:extLst>
          </p:cNvPr>
          <p:cNvSpPr txBox="1"/>
          <p:nvPr/>
        </p:nvSpPr>
        <p:spPr>
          <a:xfrm>
            <a:off x="3205245" y="241954"/>
            <a:ext cx="66372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Project 4 Flowchart – LED Bar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75AAF5-5C8D-FFB2-1B13-EAE525AE8649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461958" y="1643165"/>
            <a:ext cx="0" cy="442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25971C-908A-B2A8-C014-F41209C25FEA}"/>
              </a:ext>
            </a:extLst>
          </p:cNvPr>
          <p:cNvCxnSpPr>
            <a:cxnSpLocks/>
          </p:cNvCxnSpPr>
          <p:nvPr/>
        </p:nvCxnSpPr>
        <p:spPr>
          <a:xfrm>
            <a:off x="5461958" y="3793123"/>
            <a:ext cx="0" cy="442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819C3FA-6EFA-F97C-0A9D-7D4A1335AED4}"/>
              </a:ext>
            </a:extLst>
          </p:cNvPr>
          <p:cNvSpPr/>
          <p:nvPr/>
        </p:nvSpPr>
        <p:spPr>
          <a:xfrm>
            <a:off x="3205245" y="5392375"/>
            <a:ext cx="2204390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Set delay fast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CB99FB-6AF2-DF0E-7F70-E1944D7BA569}"/>
              </a:ext>
            </a:extLst>
          </p:cNvPr>
          <p:cNvSpPr/>
          <p:nvPr/>
        </p:nvSpPr>
        <p:spPr>
          <a:xfrm>
            <a:off x="4359763" y="2094137"/>
            <a:ext cx="2204390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Toggle Heartbeat LED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A965D0-D202-EDDA-7741-C3274C008DE6}"/>
              </a:ext>
            </a:extLst>
          </p:cNvPr>
          <p:cNvCxnSpPr>
            <a:cxnSpLocks/>
          </p:cNvCxnSpPr>
          <p:nvPr/>
        </p:nvCxnSpPr>
        <p:spPr>
          <a:xfrm>
            <a:off x="5461958" y="2401914"/>
            <a:ext cx="0" cy="442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Diamond 5">
            <a:extLst>
              <a:ext uri="{FF2B5EF4-FFF2-40B4-BE49-F238E27FC236}">
                <a16:creationId xmlns:a16="http://schemas.microsoft.com/office/drawing/2014/main" id="{75FE6E4B-988A-7618-B3FF-E4328E63DD1A}"/>
              </a:ext>
            </a:extLst>
          </p:cNvPr>
          <p:cNvSpPr/>
          <p:nvPr/>
        </p:nvSpPr>
        <p:spPr>
          <a:xfrm>
            <a:off x="4359763" y="2817684"/>
            <a:ext cx="2204390" cy="1039356"/>
          </a:xfrm>
          <a:prstGeom prst="diamond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Wait for DELAY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F8DEA2A7-9F30-5047-FA13-B7D532CA5DDA}"/>
              </a:ext>
            </a:extLst>
          </p:cNvPr>
          <p:cNvSpPr/>
          <p:nvPr/>
        </p:nvSpPr>
        <p:spPr>
          <a:xfrm>
            <a:off x="4359763" y="4226019"/>
            <a:ext cx="2204390" cy="1039356"/>
          </a:xfrm>
          <a:prstGeom prst="diamond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Is I2C RX triggered?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AA4BCE-8F2B-F971-58E3-E9EDCEB7B47B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4307440" y="4754080"/>
            <a:ext cx="64703" cy="6382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Arrow: U-Turn 23">
            <a:extLst>
              <a:ext uri="{FF2B5EF4-FFF2-40B4-BE49-F238E27FC236}">
                <a16:creationId xmlns:a16="http://schemas.microsoft.com/office/drawing/2014/main" id="{5723857A-B608-E41C-3649-B0B5AC1981E2}"/>
              </a:ext>
            </a:extLst>
          </p:cNvPr>
          <p:cNvSpPr/>
          <p:nvPr/>
        </p:nvSpPr>
        <p:spPr>
          <a:xfrm rot="16200000" flipV="1">
            <a:off x="4975764" y="2516175"/>
            <a:ext cx="4487476" cy="1557371"/>
          </a:xfrm>
          <a:prstGeom prst="uturnArrow">
            <a:avLst>
              <a:gd name="adj1" fmla="val 1891"/>
              <a:gd name="adj2" fmla="val 16345"/>
              <a:gd name="adj3" fmla="val 15465"/>
              <a:gd name="adj4" fmla="val 49178"/>
              <a:gd name="adj5" fmla="val 9593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0E7600-8806-A206-725B-3FE20B1A6A8C}"/>
              </a:ext>
            </a:extLst>
          </p:cNvPr>
          <p:cNvSpPr/>
          <p:nvPr/>
        </p:nvSpPr>
        <p:spPr>
          <a:xfrm>
            <a:off x="5756977" y="5383993"/>
            <a:ext cx="2204390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Set delay slow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38A791-2C5E-83B9-D8E2-3315D4C4C85B}"/>
              </a:ext>
            </a:extLst>
          </p:cNvPr>
          <p:cNvSpPr txBox="1"/>
          <p:nvPr/>
        </p:nvSpPr>
        <p:spPr>
          <a:xfrm>
            <a:off x="3459413" y="4854720"/>
            <a:ext cx="61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1EAB3C-3F5B-81E3-435E-1EC70818BD40}"/>
              </a:ext>
            </a:extLst>
          </p:cNvPr>
          <p:cNvSpPr txBox="1"/>
          <p:nvPr/>
        </p:nvSpPr>
        <p:spPr>
          <a:xfrm>
            <a:off x="6859172" y="4832283"/>
            <a:ext cx="72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607685-EAA3-9962-2CFC-734F7E762321}"/>
              </a:ext>
            </a:extLst>
          </p:cNvPr>
          <p:cNvCxnSpPr>
            <a:cxnSpLocks/>
          </p:cNvCxnSpPr>
          <p:nvPr/>
        </p:nvCxnSpPr>
        <p:spPr>
          <a:xfrm>
            <a:off x="6604558" y="4754080"/>
            <a:ext cx="74753" cy="6382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8250CFD-274A-74BA-4374-A3E6363740A6}"/>
              </a:ext>
            </a:extLst>
          </p:cNvPr>
          <p:cNvSpPr/>
          <p:nvPr/>
        </p:nvSpPr>
        <p:spPr>
          <a:xfrm>
            <a:off x="8986754" y="1455879"/>
            <a:ext cx="2910722" cy="2560677"/>
          </a:xfrm>
          <a:prstGeom prst="flowChartDocument">
            <a:avLst/>
          </a:prstGeom>
          <a:solidFill>
            <a:srgbClr val="19A7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en-US" sz="1600" b="1" u="sng" dirty="0"/>
              <a:t>RX ISR: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Read in integer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Update previous pattern and associated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Update pattern and state to be displayed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delay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8F9CE4B-ED10-ED12-5445-A54DF4A02E07}"/>
              </a:ext>
            </a:extLst>
          </p:cNvPr>
          <p:cNvCxnSpPr>
            <a:cxnSpLocks/>
          </p:cNvCxnSpPr>
          <p:nvPr/>
        </p:nvCxnSpPr>
        <p:spPr>
          <a:xfrm flipV="1">
            <a:off x="8498541" y="1137237"/>
            <a:ext cx="0" cy="52558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8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C615A-39FA-CE5F-EC99-DD0819949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E64E6CD-FACB-3ECC-867C-0194C8B04BDF}"/>
              </a:ext>
            </a:extLst>
          </p:cNvPr>
          <p:cNvCxnSpPr>
            <a:cxnSpLocks/>
          </p:cNvCxnSpPr>
          <p:nvPr/>
        </p:nvCxnSpPr>
        <p:spPr>
          <a:xfrm>
            <a:off x="3205245" y="1455880"/>
            <a:ext cx="121723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0326DF28-3146-D20C-FEFD-5F0162796FF5}"/>
              </a:ext>
            </a:extLst>
          </p:cNvPr>
          <p:cNvSpPr/>
          <p:nvPr/>
        </p:nvSpPr>
        <p:spPr>
          <a:xfrm>
            <a:off x="294524" y="1304960"/>
            <a:ext cx="2910722" cy="1643420"/>
          </a:xfrm>
          <a:prstGeom prst="flowChartDocument">
            <a:avLst/>
          </a:prstGeom>
          <a:solidFill>
            <a:srgbClr val="19A7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en-US" sz="1600" b="1" u="sng" dirty="0"/>
              <a:t>Init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I2C slave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LCD initialization (pins,8-bit mode, </a:t>
            </a:r>
            <a:r>
              <a:rPr lang="en-US" sz="1600"/>
              <a:t>cursor mode)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BAE152-6A38-0CBC-B8C2-55ACEB7D56D8}"/>
              </a:ext>
            </a:extLst>
          </p:cNvPr>
          <p:cNvSpPr/>
          <p:nvPr/>
        </p:nvSpPr>
        <p:spPr>
          <a:xfrm>
            <a:off x="4422479" y="1268594"/>
            <a:ext cx="2078958" cy="3745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b="1" u="sng" dirty="0"/>
              <a:t>Main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171C6BF-A282-2438-D2B7-9B3BAB8C6E3A}"/>
              </a:ext>
            </a:extLst>
          </p:cNvPr>
          <p:cNvSpPr txBox="1"/>
          <p:nvPr/>
        </p:nvSpPr>
        <p:spPr>
          <a:xfrm>
            <a:off x="3205245" y="241954"/>
            <a:ext cx="7082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Project 4 Flowchart – LCD Disp.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0A5710-21AA-58F3-860B-A15466AE461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461958" y="1643165"/>
            <a:ext cx="0" cy="44261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Arrow: U-Turn 23">
            <a:extLst>
              <a:ext uri="{FF2B5EF4-FFF2-40B4-BE49-F238E27FC236}">
                <a16:creationId xmlns:a16="http://schemas.microsoft.com/office/drawing/2014/main" id="{4AAA987E-98B9-2023-C743-2995A83F1732}"/>
              </a:ext>
            </a:extLst>
          </p:cNvPr>
          <p:cNvSpPr/>
          <p:nvPr/>
        </p:nvSpPr>
        <p:spPr>
          <a:xfrm rot="16200000" flipV="1">
            <a:off x="5712746" y="1017805"/>
            <a:ext cx="882935" cy="1384512"/>
          </a:xfrm>
          <a:prstGeom prst="uturnArrow">
            <a:avLst>
              <a:gd name="adj1" fmla="val 1891"/>
              <a:gd name="adj2" fmla="val 16345"/>
              <a:gd name="adj3" fmla="val 15465"/>
              <a:gd name="adj4" fmla="val 49178"/>
              <a:gd name="adj5" fmla="val 22812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ED2EBB3B-9C92-D0D8-C4B6-7F7060044B9D}"/>
              </a:ext>
            </a:extLst>
          </p:cNvPr>
          <p:cNvSpPr/>
          <p:nvPr/>
        </p:nvSpPr>
        <p:spPr>
          <a:xfrm>
            <a:off x="8556448" y="1416947"/>
            <a:ext cx="2910722" cy="1337667"/>
          </a:xfrm>
          <a:prstGeom prst="flowChartDocument">
            <a:avLst/>
          </a:prstGeom>
          <a:solidFill>
            <a:srgbClr val="19A7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spAutoFit/>
          </a:bodyPr>
          <a:lstStyle/>
          <a:p>
            <a:r>
              <a:rPr lang="en-US" sz="1600" b="1" u="sng" dirty="0"/>
              <a:t>RX ISR: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Read all characters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Clear LCD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Write message to LCD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308F92-DAAD-EA66-AC80-2C3AC48233C4}"/>
              </a:ext>
            </a:extLst>
          </p:cNvPr>
          <p:cNvCxnSpPr>
            <a:cxnSpLocks/>
          </p:cNvCxnSpPr>
          <p:nvPr/>
        </p:nvCxnSpPr>
        <p:spPr>
          <a:xfrm flipV="1">
            <a:off x="7991395" y="1075765"/>
            <a:ext cx="0" cy="525587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771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44443-C290-AE20-D46A-AC1920BCF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D270E244-D6F9-ED5A-41D8-ABF378A45445}"/>
              </a:ext>
            </a:extLst>
          </p:cNvPr>
          <p:cNvSpPr txBox="1"/>
          <p:nvPr/>
        </p:nvSpPr>
        <p:spPr>
          <a:xfrm>
            <a:off x="0" y="1739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Project 3: Main Controller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EC4A69-135A-A7DA-AA66-FA6C3586E1A8}"/>
              </a:ext>
            </a:extLst>
          </p:cNvPr>
          <p:cNvSpPr/>
          <p:nvPr/>
        </p:nvSpPr>
        <p:spPr>
          <a:xfrm>
            <a:off x="4513212" y="1602810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KEYPAD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3CBD42-E74F-C4DB-6BCD-92F550073782}"/>
              </a:ext>
            </a:extLst>
          </p:cNvPr>
          <p:cNvSpPr/>
          <p:nvPr/>
        </p:nvSpPr>
        <p:spPr>
          <a:xfrm>
            <a:off x="4513210" y="5054987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GPIO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AF3A6E-5610-978C-9FDC-6E0749F7E5BB}"/>
              </a:ext>
            </a:extLst>
          </p:cNvPr>
          <p:cNvCxnSpPr>
            <a:cxnSpLocks/>
            <a:stCxn id="15" idx="0"/>
            <a:endCxn id="3" idx="2"/>
          </p:cNvCxnSpPr>
          <p:nvPr/>
        </p:nvCxnSpPr>
        <p:spPr>
          <a:xfrm flipV="1">
            <a:off x="5863972" y="1910587"/>
            <a:ext cx="2" cy="314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92AE02-6F7A-982E-D982-B09D513BAD91}"/>
              </a:ext>
            </a:extLst>
          </p:cNvPr>
          <p:cNvCxnSpPr>
            <a:cxnSpLocks/>
          </p:cNvCxnSpPr>
          <p:nvPr/>
        </p:nvCxnSpPr>
        <p:spPr>
          <a:xfrm>
            <a:off x="321011" y="2518388"/>
            <a:ext cx="11297248" cy="0"/>
          </a:xfrm>
          <a:prstGeom prst="line">
            <a:avLst/>
          </a:prstGeom>
          <a:ln w="38100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8A4DA4-E26C-1A23-CB1C-A996A3621E04}"/>
              </a:ext>
            </a:extLst>
          </p:cNvPr>
          <p:cNvCxnSpPr>
            <a:cxnSpLocks/>
          </p:cNvCxnSpPr>
          <p:nvPr/>
        </p:nvCxnSpPr>
        <p:spPr>
          <a:xfrm>
            <a:off x="321011" y="4387840"/>
            <a:ext cx="11297248" cy="0"/>
          </a:xfrm>
          <a:prstGeom prst="line">
            <a:avLst/>
          </a:prstGeom>
          <a:ln w="38100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CF9467E-BF75-6075-1AE1-E83B59694972}"/>
              </a:ext>
            </a:extLst>
          </p:cNvPr>
          <p:cNvSpPr/>
          <p:nvPr/>
        </p:nvSpPr>
        <p:spPr>
          <a:xfrm>
            <a:off x="8089628" y="3328898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I2C Bus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A56E3-C5C3-151A-EB50-224484489FE7}"/>
              </a:ext>
            </a:extLst>
          </p:cNvPr>
          <p:cNvSpPr/>
          <p:nvPr/>
        </p:nvSpPr>
        <p:spPr>
          <a:xfrm>
            <a:off x="8089627" y="1602810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Slave MSP430s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C17BF6-8675-97AA-DD61-5C9D4837D06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H="1" flipV="1">
            <a:off x="9440389" y="1910587"/>
            <a:ext cx="1" cy="1418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46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3D7C6-C89F-7A6D-15EC-E94F00189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61AA3A14-5F98-6E1A-B6D0-EB5EB489DBD1}"/>
              </a:ext>
            </a:extLst>
          </p:cNvPr>
          <p:cNvSpPr txBox="1"/>
          <p:nvPr/>
        </p:nvSpPr>
        <p:spPr>
          <a:xfrm>
            <a:off x="0" y="1739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Project 3: LED Bar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C75DF3-DD1C-C36A-12BA-A1021EA90BB1}"/>
              </a:ext>
            </a:extLst>
          </p:cNvPr>
          <p:cNvSpPr/>
          <p:nvPr/>
        </p:nvSpPr>
        <p:spPr>
          <a:xfrm>
            <a:off x="936796" y="3328897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RGB Patterns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CC9A6A-0ABB-1A3B-8B39-FFD0D33BD293}"/>
              </a:ext>
            </a:extLst>
          </p:cNvPr>
          <p:cNvSpPr/>
          <p:nvPr/>
        </p:nvSpPr>
        <p:spPr>
          <a:xfrm>
            <a:off x="4513212" y="1602810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LED Light Bar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39392F-C8DD-DDBC-D1A5-8DCDDA4A7A95}"/>
              </a:ext>
            </a:extLst>
          </p:cNvPr>
          <p:cNvSpPr/>
          <p:nvPr/>
        </p:nvSpPr>
        <p:spPr>
          <a:xfrm>
            <a:off x="936793" y="5054989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TIMER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77A841-868C-4416-1573-09C076AC949C}"/>
              </a:ext>
            </a:extLst>
          </p:cNvPr>
          <p:cNvSpPr/>
          <p:nvPr/>
        </p:nvSpPr>
        <p:spPr>
          <a:xfrm>
            <a:off x="4513210" y="5054987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GPIO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6EC347-077C-329D-BF00-7D7D48F87950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flipV="1">
            <a:off x="2287555" y="3636674"/>
            <a:ext cx="3" cy="1418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B8E5D5D-5E40-A6A5-7C07-8E0B4837BE3E}"/>
              </a:ext>
            </a:extLst>
          </p:cNvPr>
          <p:cNvCxnSpPr>
            <a:cxnSpLocks/>
            <a:stCxn id="15" idx="0"/>
            <a:endCxn id="3" idx="2"/>
          </p:cNvCxnSpPr>
          <p:nvPr/>
        </p:nvCxnSpPr>
        <p:spPr>
          <a:xfrm flipV="1">
            <a:off x="5863972" y="1910587"/>
            <a:ext cx="2" cy="314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2E87E4F-8853-7B73-9C7E-56E10B2BF847}"/>
              </a:ext>
            </a:extLst>
          </p:cNvPr>
          <p:cNvCxnSpPr>
            <a:cxnSpLocks/>
          </p:cNvCxnSpPr>
          <p:nvPr/>
        </p:nvCxnSpPr>
        <p:spPr>
          <a:xfrm>
            <a:off x="321011" y="2518388"/>
            <a:ext cx="11297248" cy="0"/>
          </a:xfrm>
          <a:prstGeom prst="line">
            <a:avLst/>
          </a:prstGeom>
          <a:ln w="38100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6369A88-A6AF-F3FA-EFBF-6666D03006C4}"/>
              </a:ext>
            </a:extLst>
          </p:cNvPr>
          <p:cNvCxnSpPr>
            <a:cxnSpLocks/>
          </p:cNvCxnSpPr>
          <p:nvPr/>
        </p:nvCxnSpPr>
        <p:spPr>
          <a:xfrm>
            <a:off x="321011" y="4387840"/>
            <a:ext cx="11297248" cy="0"/>
          </a:xfrm>
          <a:prstGeom prst="line">
            <a:avLst/>
          </a:prstGeom>
          <a:ln w="38100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CE97AF4-A898-D1D6-A48A-6B7FB948E142}"/>
              </a:ext>
            </a:extLst>
          </p:cNvPr>
          <p:cNvSpPr/>
          <p:nvPr/>
        </p:nvSpPr>
        <p:spPr>
          <a:xfrm>
            <a:off x="8089628" y="3328898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I2C Bus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BDACB4-761F-A41A-2EC8-12D1B017E729}"/>
              </a:ext>
            </a:extLst>
          </p:cNvPr>
          <p:cNvSpPr/>
          <p:nvPr/>
        </p:nvSpPr>
        <p:spPr>
          <a:xfrm>
            <a:off x="8089627" y="1602810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Master MSP430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D3C0CD-8EFC-BE10-800A-25245EEFB9DB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H="1" flipV="1">
            <a:off x="9440389" y="1910587"/>
            <a:ext cx="1" cy="1418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7A1D8D2-98BA-7CAD-8604-3B8BCA45EFAA}"/>
              </a:ext>
            </a:extLst>
          </p:cNvPr>
          <p:cNvCxnSpPr>
            <a:cxnSpLocks/>
            <a:stCxn id="2" idx="3"/>
            <a:endCxn id="15" idx="0"/>
          </p:cNvCxnSpPr>
          <p:nvPr/>
        </p:nvCxnSpPr>
        <p:spPr>
          <a:xfrm>
            <a:off x="3638320" y="3482786"/>
            <a:ext cx="2225652" cy="1572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026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EA689-F9BA-8948-54BB-FD976F6E8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0FF52CA3-18F2-E217-93F8-C5D0AF06F001}"/>
              </a:ext>
            </a:extLst>
          </p:cNvPr>
          <p:cNvSpPr txBox="1"/>
          <p:nvPr/>
        </p:nvSpPr>
        <p:spPr>
          <a:xfrm>
            <a:off x="0" y="17398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Project 3: LCD Display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A4763E-5635-36E8-C12C-D30DD981F2A0}"/>
              </a:ext>
            </a:extLst>
          </p:cNvPr>
          <p:cNvSpPr/>
          <p:nvPr/>
        </p:nvSpPr>
        <p:spPr>
          <a:xfrm>
            <a:off x="936796" y="3328897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RGB Patterns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9C3E54-E3D5-3F3F-E062-D3E49B0A4A67}"/>
              </a:ext>
            </a:extLst>
          </p:cNvPr>
          <p:cNvSpPr/>
          <p:nvPr/>
        </p:nvSpPr>
        <p:spPr>
          <a:xfrm>
            <a:off x="4513212" y="1595126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LCD Display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F1221E-DBD3-F043-3319-847D60CC0211}"/>
              </a:ext>
            </a:extLst>
          </p:cNvPr>
          <p:cNvSpPr/>
          <p:nvPr/>
        </p:nvSpPr>
        <p:spPr>
          <a:xfrm>
            <a:off x="936793" y="5054989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TIMER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2E54FE-5861-5B89-CF7B-84A8D6D135A2}"/>
              </a:ext>
            </a:extLst>
          </p:cNvPr>
          <p:cNvSpPr/>
          <p:nvPr/>
        </p:nvSpPr>
        <p:spPr>
          <a:xfrm>
            <a:off x="4513210" y="5054987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GPIO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3EAE28-7223-FE25-F4D7-0072E0669362}"/>
              </a:ext>
            </a:extLst>
          </p:cNvPr>
          <p:cNvCxnSpPr>
            <a:cxnSpLocks/>
            <a:stCxn id="11" idx="0"/>
            <a:endCxn id="2" idx="2"/>
          </p:cNvCxnSpPr>
          <p:nvPr/>
        </p:nvCxnSpPr>
        <p:spPr>
          <a:xfrm flipV="1">
            <a:off x="2287555" y="3636674"/>
            <a:ext cx="3" cy="1418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EDF260-76AA-6C18-FABA-F48F8053A265}"/>
              </a:ext>
            </a:extLst>
          </p:cNvPr>
          <p:cNvCxnSpPr>
            <a:cxnSpLocks/>
            <a:stCxn id="15" idx="0"/>
            <a:endCxn id="3" idx="2"/>
          </p:cNvCxnSpPr>
          <p:nvPr/>
        </p:nvCxnSpPr>
        <p:spPr>
          <a:xfrm flipV="1">
            <a:off x="5863972" y="1902903"/>
            <a:ext cx="2" cy="3152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C9A332-3065-A6A0-F685-18AADF935976}"/>
              </a:ext>
            </a:extLst>
          </p:cNvPr>
          <p:cNvCxnSpPr>
            <a:cxnSpLocks/>
          </p:cNvCxnSpPr>
          <p:nvPr/>
        </p:nvCxnSpPr>
        <p:spPr>
          <a:xfrm>
            <a:off x="321011" y="2518388"/>
            <a:ext cx="11297248" cy="0"/>
          </a:xfrm>
          <a:prstGeom prst="line">
            <a:avLst/>
          </a:prstGeom>
          <a:ln w="38100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BAFE9F-6ED9-948B-9097-A7F2FADFFBB9}"/>
              </a:ext>
            </a:extLst>
          </p:cNvPr>
          <p:cNvCxnSpPr>
            <a:cxnSpLocks/>
          </p:cNvCxnSpPr>
          <p:nvPr/>
        </p:nvCxnSpPr>
        <p:spPr>
          <a:xfrm>
            <a:off x="321011" y="4387840"/>
            <a:ext cx="11297248" cy="0"/>
          </a:xfrm>
          <a:prstGeom prst="line">
            <a:avLst/>
          </a:prstGeom>
          <a:ln w="38100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3183AF-29DA-906B-8F69-AE91BF575373}"/>
              </a:ext>
            </a:extLst>
          </p:cNvPr>
          <p:cNvSpPr/>
          <p:nvPr/>
        </p:nvSpPr>
        <p:spPr>
          <a:xfrm>
            <a:off x="8089628" y="3328898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I2C Bus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7567B2-85E9-59CB-92F7-467B044FEBD5}"/>
              </a:ext>
            </a:extLst>
          </p:cNvPr>
          <p:cNvSpPr/>
          <p:nvPr/>
        </p:nvSpPr>
        <p:spPr>
          <a:xfrm>
            <a:off x="8089627" y="1602810"/>
            <a:ext cx="2701524" cy="3077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spAutoFit/>
          </a:bodyPr>
          <a:lstStyle/>
          <a:p>
            <a:pPr algn="ctr"/>
            <a:r>
              <a:rPr lang="en-US" sz="1400" dirty="0"/>
              <a:t>Master MSP430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DD285F-F0BD-C9E2-18C6-8C49ADC80354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H="1" flipV="1">
            <a:off x="9440389" y="1910587"/>
            <a:ext cx="1" cy="14183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28938E-686A-1371-FFD2-B5B7953391F6}"/>
              </a:ext>
            </a:extLst>
          </p:cNvPr>
          <p:cNvCxnSpPr>
            <a:cxnSpLocks/>
            <a:stCxn id="2" idx="3"/>
            <a:endCxn id="15" idx="0"/>
          </p:cNvCxnSpPr>
          <p:nvPr/>
        </p:nvCxnSpPr>
        <p:spPr>
          <a:xfrm>
            <a:off x="3638320" y="3482786"/>
            <a:ext cx="2225652" cy="1572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67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437</Words>
  <Application>Microsoft Office PowerPoint</Application>
  <PresentationFormat>Widescreen</PresentationFormat>
  <Paragraphs>154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Buckley, Peter</dc:creator>
  <cp:lastModifiedBy>David Jensen</cp:lastModifiedBy>
  <cp:revision>66</cp:revision>
  <dcterms:created xsi:type="dcterms:W3CDTF">2024-10-14T06:07:10Z</dcterms:created>
  <dcterms:modified xsi:type="dcterms:W3CDTF">2025-04-01T12:45:03Z</dcterms:modified>
</cp:coreProperties>
</file>