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87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88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6 Pin Diagram –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2355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P6.6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A1E99-F270-5417-6B7E-0616FD8B3B65}"/>
              </a:ext>
            </a:extLst>
          </p:cNvPr>
          <p:cNvSpPr txBox="1"/>
          <p:nvPr/>
        </p:nvSpPr>
        <p:spPr>
          <a:xfrm>
            <a:off x="3610770" y="26414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586A-70AB-C086-2CA9-31C19C3BCF33}"/>
              </a:ext>
            </a:extLst>
          </p:cNvPr>
          <p:cNvSpPr txBox="1"/>
          <p:nvPr/>
        </p:nvSpPr>
        <p:spPr>
          <a:xfrm>
            <a:off x="3627380" y="29494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7954C-F15D-6D9C-111A-13467A1A5663}"/>
              </a:ext>
            </a:extLst>
          </p:cNvPr>
          <p:cNvCxnSpPr>
            <a:cxnSpLocks/>
          </p:cNvCxnSpPr>
          <p:nvPr/>
        </p:nvCxnSpPr>
        <p:spPr>
          <a:xfrm>
            <a:off x="3265714" y="282612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DEB6E-0795-C08A-B2ED-6F30A869F170}"/>
              </a:ext>
            </a:extLst>
          </p:cNvPr>
          <p:cNvCxnSpPr>
            <a:cxnSpLocks/>
          </p:cNvCxnSpPr>
          <p:nvPr/>
        </p:nvCxnSpPr>
        <p:spPr>
          <a:xfrm>
            <a:off x="3265714" y="313409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629849-B5F3-8B45-3EB6-8563D8E422A3}"/>
              </a:ext>
            </a:extLst>
          </p:cNvPr>
          <p:cNvSpPr txBox="1"/>
          <p:nvPr/>
        </p:nvSpPr>
        <p:spPr>
          <a:xfrm>
            <a:off x="2702458" y="264146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5EF20-4605-AA5C-9A10-D2CC7BD1C95C}"/>
              </a:ext>
            </a:extLst>
          </p:cNvPr>
          <p:cNvSpPr txBox="1"/>
          <p:nvPr/>
        </p:nvSpPr>
        <p:spPr>
          <a:xfrm>
            <a:off x="2680027" y="294943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21307-808C-90C1-D7C7-DD7518A40C70}"/>
              </a:ext>
            </a:extLst>
          </p:cNvPr>
          <p:cNvSpPr txBox="1"/>
          <p:nvPr/>
        </p:nvSpPr>
        <p:spPr>
          <a:xfrm>
            <a:off x="3584550" y="458577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B26CA4-5BFC-8352-08B3-8F1C15791C4A}"/>
              </a:ext>
            </a:extLst>
          </p:cNvPr>
          <p:cNvCxnSpPr>
            <a:cxnSpLocks/>
          </p:cNvCxnSpPr>
          <p:nvPr/>
        </p:nvCxnSpPr>
        <p:spPr>
          <a:xfrm>
            <a:off x="3184479" y="4770443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BE771A-273E-DB30-EB18-7F60FFEDB6C5}"/>
              </a:ext>
            </a:extLst>
          </p:cNvPr>
          <p:cNvSpPr txBox="1"/>
          <p:nvPr/>
        </p:nvSpPr>
        <p:spPr>
          <a:xfrm>
            <a:off x="1554177" y="4598133"/>
            <a:ext cx="161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Ambient Temp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D5C289-CD6E-4F16-896F-F088AB44AC9B}"/>
              </a:ext>
            </a:extLst>
          </p:cNvPr>
          <p:cNvSpPr txBox="1"/>
          <p:nvPr/>
        </p:nvSpPr>
        <p:spPr>
          <a:xfrm>
            <a:off x="3551492" y="513977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P4.0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588F5B-2BDB-3131-26A8-8FAB2A627426}"/>
              </a:ext>
            </a:extLst>
          </p:cNvPr>
          <p:cNvCxnSpPr>
            <a:cxnSpLocks/>
          </p:cNvCxnSpPr>
          <p:nvPr/>
        </p:nvCxnSpPr>
        <p:spPr>
          <a:xfrm>
            <a:off x="3151421" y="5324441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2427FC-70EC-9E85-B8DF-5AB63F374ED7}"/>
              </a:ext>
            </a:extLst>
          </p:cNvPr>
          <p:cNvSpPr txBox="1"/>
          <p:nvPr/>
        </p:nvSpPr>
        <p:spPr>
          <a:xfrm>
            <a:off x="2413975" y="5139775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1218B-73C6-7C13-BFF8-E0DF8D17FEB0}"/>
              </a:ext>
            </a:extLst>
          </p:cNvPr>
          <p:cNvSpPr txBox="1"/>
          <p:nvPr/>
        </p:nvSpPr>
        <p:spPr>
          <a:xfrm>
            <a:off x="3551492" y="544096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P4.1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4F3293-A758-735C-7953-CC19DC6628B0}"/>
              </a:ext>
            </a:extLst>
          </p:cNvPr>
          <p:cNvCxnSpPr>
            <a:cxnSpLocks/>
          </p:cNvCxnSpPr>
          <p:nvPr/>
        </p:nvCxnSpPr>
        <p:spPr>
          <a:xfrm>
            <a:off x="3151421" y="5625632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99E0E0-5245-CC1A-C7B0-EA402E7A3A09}"/>
              </a:ext>
            </a:extLst>
          </p:cNvPr>
          <p:cNvSpPr txBox="1"/>
          <p:nvPr/>
        </p:nvSpPr>
        <p:spPr>
          <a:xfrm>
            <a:off x="2413975" y="544096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Cool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3FBF1F-11FC-1174-0976-9DA156BE30A3}"/>
              </a:ext>
            </a:extLst>
          </p:cNvPr>
          <p:cNvCxnSpPr>
            <a:cxnSpLocks/>
          </p:cNvCxnSpPr>
          <p:nvPr/>
        </p:nvCxnSpPr>
        <p:spPr>
          <a:xfrm>
            <a:off x="5713142" y="5439229"/>
            <a:ext cx="4420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2E79D6F-5C24-38E8-9CA4-9305A52895B9}"/>
              </a:ext>
            </a:extLst>
          </p:cNvPr>
          <p:cNvSpPr txBox="1"/>
          <p:nvPr/>
        </p:nvSpPr>
        <p:spPr>
          <a:xfrm>
            <a:off x="5258236" y="52708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B14160-8BF0-9EC4-357D-65BD380B78F1}"/>
              </a:ext>
            </a:extLst>
          </p:cNvPr>
          <p:cNvSpPr txBox="1"/>
          <p:nvPr/>
        </p:nvSpPr>
        <p:spPr>
          <a:xfrm>
            <a:off x="6211117" y="5269077"/>
            <a:ext cx="150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LCD </a:t>
            </a:r>
            <a:r>
              <a:rPr lang="en-US" b="1" dirty="0" err="1"/>
              <a:t>Databus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6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FR2311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872A-90AA-882C-F157-CAD59212B661}"/>
              </a:ext>
            </a:extLst>
          </p:cNvPr>
          <p:cNvSpPr txBox="1"/>
          <p:nvPr/>
        </p:nvSpPr>
        <p:spPr>
          <a:xfrm>
            <a:off x="4818894" y="21030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C319F-6B44-3C44-11FB-F0ADACF233F4}"/>
              </a:ext>
            </a:extLst>
          </p:cNvPr>
          <p:cNvSpPr txBox="1"/>
          <p:nvPr/>
        </p:nvSpPr>
        <p:spPr>
          <a:xfrm>
            <a:off x="4835504" y="24110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46B6-FB7D-7097-7A3D-6AD8979264BC}"/>
              </a:ext>
            </a:extLst>
          </p:cNvPr>
          <p:cNvCxnSpPr>
            <a:cxnSpLocks/>
          </p:cNvCxnSpPr>
          <p:nvPr/>
        </p:nvCxnSpPr>
        <p:spPr>
          <a:xfrm>
            <a:off x="4473838" y="2287720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409687-7D19-2C69-2608-32B77074C19A}"/>
              </a:ext>
            </a:extLst>
          </p:cNvPr>
          <p:cNvCxnSpPr>
            <a:cxnSpLocks/>
          </p:cNvCxnSpPr>
          <p:nvPr/>
        </p:nvCxnSpPr>
        <p:spPr>
          <a:xfrm>
            <a:off x="4473838" y="25956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46E3EE-97B7-2CEB-8113-BA7B9ACF50CD}"/>
              </a:ext>
            </a:extLst>
          </p:cNvPr>
          <p:cNvSpPr txBox="1"/>
          <p:nvPr/>
        </p:nvSpPr>
        <p:spPr>
          <a:xfrm>
            <a:off x="3910582" y="210305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BA312-D77F-E082-FF71-D78A9D3F9168}"/>
              </a:ext>
            </a:extLst>
          </p:cNvPr>
          <p:cNvSpPr txBox="1"/>
          <p:nvPr/>
        </p:nvSpPr>
        <p:spPr>
          <a:xfrm>
            <a:off x="3888151" y="2411023"/>
            <a:ext cx="6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7F446-AE83-5AC2-0FB7-8C3953DA5BAE}"/>
              </a:ext>
            </a:extLst>
          </p:cNvPr>
          <p:cNvSpPr txBox="1"/>
          <p:nvPr/>
        </p:nvSpPr>
        <p:spPr>
          <a:xfrm>
            <a:off x="4667465" y="50300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46C74-D4F1-42DD-6386-80A7AA87AD7F}"/>
              </a:ext>
            </a:extLst>
          </p:cNvPr>
          <p:cNvSpPr txBox="1"/>
          <p:nvPr/>
        </p:nvSpPr>
        <p:spPr>
          <a:xfrm>
            <a:off x="4667464" y="52339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E3F797-CE25-8348-8D34-C38DFA01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8572" y="5151479"/>
            <a:ext cx="339589" cy="369332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ED304CE-0C51-A5F3-ADBB-35B3E451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33" y="5269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8BA77E-3EA3-FCDB-5B2A-9438E8EB986A}"/>
              </a:ext>
            </a:extLst>
          </p:cNvPr>
          <p:cNvCxnSpPr>
            <a:cxnSpLocks/>
          </p:cNvCxnSpPr>
          <p:nvPr/>
        </p:nvCxnSpPr>
        <p:spPr>
          <a:xfrm>
            <a:off x="4458161" y="5414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B161E02-052D-E656-90D6-A4B5D34B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061134" y="4910297"/>
            <a:ext cx="339589" cy="369332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0A269EB-F553-7A64-0172-C60594A9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5" y="502858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DD08E-B396-F5BA-DC60-0C273DF76F35}"/>
              </a:ext>
            </a:extLst>
          </p:cNvPr>
          <p:cNvCxnSpPr>
            <a:cxnSpLocks/>
          </p:cNvCxnSpPr>
          <p:nvPr/>
        </p:nvCxnSpPr>
        <p:spPr>
          <a:xfrm>
            <a:off x="4400723" y="517346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2942389" y="1498452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4" y="1215313"/>
            <a:ext cx="3094136" cy="531245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as outputs on P1.4, 5.3, 5.1,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Rows pulled low on P5.4, 1.1, 3.5,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12-bit conversion using A10 on P5.2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TB3 at 4.096 Hz with CCR set to 2047 (.5s)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SDA (P1.2), SCL (P1.3) with </a:t>
            </a:r>
            <a:r>
              <a:rPr lang="en-US" sz="1600" dirty="0" err="1"/>
              <a:t>autostop</a:t>
            </a:r>
            <a:r>
              <a:rPr lang="en-US" sz="1600" dirty="0"/>
              <a:t> at 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LCD initialization (pins,8-bit mode, cursor mode)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Turn LED bar off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4159623" y="1311166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- 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99102" y="1685737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5199102" y="383569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4053200" y="3429000"/>
            <a:ext cx="2204390" cy="16004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Variables:</a:t>
            </a:r>
          </a:p>
          <a:p>
            <a:pPr algn="ctr"/>
            <a:r>
              <a:rPr lang="en-US" sz="1400" dirty="0"/>
              <a:t>(A to Heat)</a:t>
            </a:r>
          </a:p>
          <a:p>
            <a:pPr algn="ctr"/>
            <a:r>
              <a:rPr lang="en-US" sz="1400" dirty="0"/>
              <a:t>(B to Cool)</a:t>
            </a:r>
          </a:p>
          <a:p>
            <a:pPr algn="ctr"/>
            <a:r>
              <a:rPr lang="en-US" sz="1400" dirty="0"/>
              <a:t>(C to match temp)</a:t>
            </a:r>
          </a:p>
          <a:p>
            <a:pPr algn="ctr"/>
            <a:r>
              <a:rPr lang="en-US" sz="1400" dirty="0"/>
              <a:t>(D to off) </a:t>
            </a:r>
          </a:p>
          <a:p>
            <a:pPr algn="ctr"/>
            <a:r>
              <a:rPr lang="en-US" sz="1400" dirty="0"/>
              <a:t>(1 to enter window)</a:t>
            </a:r>
          </a:p>
          <a:p>
            <a:pPr algn="ctr"/>
            <a:r>
              <a:rPr lang="en-US" sz="1400" dirty="0"/>
              <a:t>(2 to enter set pt)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4096907" y="2116627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199102" y="3155983"/>
            <a:ext cx="0" cy="3199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3189477" y="2816442"/>
            <a:ext cx="1170481" cy="556964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B368C37-4C0B-C3AF-0AFD-6CFEAE809C80}"/>
              </a:ext>
            </a:extLst>
          </p:cNvPr>
          <p:cNvSpPr/>
          <p:nvPr/>
        </p:nvSpPr>
        <p:spPr>
          <a:xfrm>
            <a:off x="7794249" y="1334173"/>
            <a:ext cx="4103223" cy="256067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SAMPLING ISR ON TB3: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Ambient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rolling averages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Calculate control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control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Sample RTC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seconds (turn off if &gt; 300)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2FDA76-E4D0-22F8-4519-A9C5DB9463DA}"/>
              </a:ext>
            </a:extLst>
          </p:cNvPr>
          <p:cNvCxnSpPr>
            <a:cxnSpLocks/>
          </p:cNvCxnSpPr>
          <p:nvPr/>
        </p:nvCxnSpPr>
        <p:spPr>
          <a:xfrm flipV="1">
            <a:off x="7686595" y="1059631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216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Jensen, David</cp:lastModifiedBy>
  <cp:revision>70</cp:revision>
  <dcterms:created xsi:type="dcterms:W3CDTF">2024-10-14T06:07:10Z</dcterms:created>
  <dcterms:modified xsi:type="dcterms:W3CDTF">2025-04-17T18:54:37Z</dcterms:modified>
</cp:coreProperties>
</file>