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174-4474-668A-CACB-57B76B9EA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7791C-DB50-D76E-0DDE-CF6A69AA2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86A4-EC22-A6ED-EFB3-2A8BF606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92-1772-2E86-E9A2-82A617D8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1B13-6BD8-0744-1F06-EF19C000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4672-45EA-CB39-AF9B-DEB9B26C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7D7CC-2857-0F1E-C26C-385E7F0FB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6C97-FA3F-7DC7-EBB1-4B08C97E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4108-E817-A21E-9260-84738951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D9DA-C7F6-53E4-9787-95CEF54A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BF661-907D-0AB7-8D4B-2ED9E6C92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8A04D-9C12-BF8F-6B33-A8906F95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0ADB-79CA-E88A-8930-1F6A7618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BDF1-8710-0732-B8E8-DED4D529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29BC-C0E7-65A3-1B62-4DD1C02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D087-D49E-D029-581C-F0D850A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1C17-43D7-14D8-8976-3D88F4D2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56DA-C798-2DA8-3773-3AC0C206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1818-8CF1-7F98-4330-99C99513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E1D2-70B9-041B-BA76-786D7051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C456-8C5C-16EC-F3CA-869AEB21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0CB-4C22-85AD-BF3C-B825639DA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5687-A1F1-6FEE-36D9-BFE08300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920E-C3F5-C808-B290-19778DF3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C3B9-7D3E-B710-38CD-AC6FA89F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0C0-1B49-4E84-50FC-9C3988E6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5DF8-CF95-1846-6F50-0C780B15D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596BA-4C33-460C-1FFC-A07FFD3B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0A078-82E2-05ED-2D38-FF0B526F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6888E-9CE9-734B-0855-6119F697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55597-2AF2-36D1-AF9F-0DD7431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6041-6553-407B-80ED-A74BC77A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6682-60FA-0E53-233F-27C7D74E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76FBC-1640-8C83-3834-4C83D0BF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B1669-1941-71A8-FE9A-9517DB27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A2F20-7A51-271A-6DC0-EE2140102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EE11F-29BF-AB83-A2F2-544ABA00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7C68D-2919-FA25-9310-343E973C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BD2BB-AD51-5F42-A6BC-E74A9614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2ADF-1D6A-5357-7074-8C883AF0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6EADF-7BD8-28D2-E453-44694B20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71DF1-5811-3A99-63CA-9760E3C0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10BE7-81E9-4C38-8459-3DB89A6F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0F920-B258-6ED7-34A2-D6EE87C3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32D24-F8B2-FDF2-57FD-43ACF846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D4745-1A0C-755E-8697-3FABA781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9E19-3C36-0C9F-0A14-8B74AC9F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FEA5-ED9D-BDBD-63A8-6009EBF7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1E57-5C10-344F-8609-219ABAE4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0780-5E6A-55F9-9A2E-51192FAB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054B8-90F7-2869-B400-F77F38F9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16A8-26FC-AC9F-FA76-289D7D19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3474-1129-55C5-A986-967B866A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C7AE9-34B5-6993-4DDC-F13E2403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07940-7FD8-0A73-9EF3-1C0B9737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3DBA2-CCB2-DD69-2E2A-24C4179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B2D5-4F82-2B39-CA7B-86FD23AF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B69A-A54D-7707-7FB1-32DEBA47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F4586-5D9A-5A06-0C2F-83D3EB65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4AE0-7A47-A460-C892-9D62470F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4DDF-03DB-0F18-3813-943E1CB5C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E9037-DFEE-4534-A087-EECC7FE82A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71B-D87F-A65F-5448-DD60CBD3D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2E03-AAB6-76FF-539C-666994747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101F6-02FD-4F31-8374-38D59CE58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C9064F-33FB-D4E8-A57D-34E4AF3B1CF5}"/>
              </a:ext>
            </a:extLst>
          </p:cNvPr>
          <p:cNvGrpSpPr/>
          <p:nvPr/>
        </p:nvGrpSpPr>
        <p:grpSpPr>
          <a:xfrm>
            <a:off x="584856" y="550655"/>
            <a:ext cx="11022288" cy="1544783"/>
            <a:chOff x="448338" y="492341"/>
            <a:chExt cx="11022288" cy="15447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881098-D04F-5467-62B3-20F3E12ABFDD}"/>
                </a:ext>
              </a:extLst>
            </p:cNvPr>
            <p:cNvSpPr/>
            <p:nvPr/>
          </p:nvSpPr>
          <p:spPr>
            <a:xfrm>
              <a:off x="448338" y="492345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State 0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9440CC-98FA-4FD7-ADF7-D905442EA73A}"/>
                </a:ext>
              </a:extLst>
            </p:cNvPr>
            <p:cNvSpPr/>
            <p:nvPr/>
          </p:nvSpPr>
          <p:spPr>
            <a:xfrm>
              <a:off x="555439" y="1239233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0D4A67-F3C2-B37C-67CC-92FDE78D5454}"/>
                </a:ext>
              </a:extLst>
            </p:cNvPr>
            <p:cNvSpPr/>
            <p:nvPr/>
          </p:nvSpPr>
          <p:spPr>
            <a:xfrm>
              <a:off x="717175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51E2EB-F5C6-E71F-179B-F1D7DA245238}"/>
                </a:ext>
              </a:extLst>
            </p:cNvPr>
            <p:cNvSpPr/>
            <p:nvPr/>
          </p:nvSpPr>
          <p:spPr>
            <a:xfrm>
              <a:off x="878910" y="1239232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591629-48F9-AB20-DC12-DE295E87D0B9}"/>
                </a:ext>
              </a:extLst>
            </p:cNvPr>
            <p:cNvSpPr/>
            <p:nvPr/>
          </p:nvSpPr>
          <p:spPr>
            <a:xfrm>
              <a:off x="1040645" y="1239231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3DB601-7314-A9EC-C481-B6B755606974}"/>
                </a:ext>
              </a:extLst>
            </p:cNvPr>
            <p:cNvSpPr/>
            <p:nvPr/>
          </p:nvSpPr>
          <p:spPr>
            <a:xfrm>
              <a:off x="1202380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18B2E-CCE3-8934-D1B0-2238E00E9C98}"/>
                </a:ext>
              </a:extLst>
            </p:cNvPr>
            <p:cNvSpPr/>
            <p:nvPr/>
          </p:nvSpPr>
          <p:spPr>
            <a:xfrm>
              <a:off x="1364116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C67425-A9B7-787E-C214-ABA9F06CD77F}"/>
                </a:ext>
              </a:extLst>
            </p:cNvPr>
            <p:cNvSpPr/>
            <p:nvPr/>
          </p:nvSpPr>
          <p:spPr>
            <a:xfrm>
              <a:off x="1525851" y="1239229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F09D3446-D18F-FC6A-7E1A-1BE7E20AF4B8}"/>
                </a:ext>
              </a:extLst>
            </p:cNvPr>
            <p:cNvSpPr/>
            <p:nvPr/>
          </p:nvSpPr>
          <p:spPr>
            <a:xfrm>
              <a:off x="480856" y="1462964"/>
              <a:ext cx="1234914" cy="277075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146F0E-ED84-80D4-B987-B05AE351EFED}"/>
                </a:ext>
              </a:extLst>
            </p:cNvPr>
            <p:cNvSpPr/>
            <p:nvPr/>
          </p:nvSpPr>
          <p:spPr>
            <a:xfrm>
              <a:off x="2857023" y="492345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E8B537-6ED5-DCDA-9AC6-FE18555C9F55}"/>
                </a:ext>
              </a:extLst>
            </p:cNvPr>
            <p:cNvSpPr/>
            <p:nvPr/>
          </p:nvSpPr>
          <p:spPr>
            <a:xfrm>
              <a:off x="2964125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585EA4-4127-F573-DDC5-B55812D830FA}"/>
                </a:ext>
              </a:extLst>
            </p:cNvPr>
            <p:cNvSpPr/>
            <p:nvPr/>
          </p:nvSpPr>
          <p:spPr>
            <a:xfrm>
              <a:off x="3125860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1B7D67-69D5-72B8-FB1E-AB915F76EAD2}"/>
                </a:ext>
              </a:extLst>
            </p:cNvPr>
            <p:cNvSpPr/>
            <p:nvPr/>
          </p:nvSpPr>
          <p:spPr>
            <a:xfrm>
              <a:off x="3287595" y="1239232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B5D3E4-6C21-20F6-8204-601CF8943C81}"/>
                </a:ext>
              </a:extLst>
            </p:cNvPr>
            <p:cNvSpPr/>
            <p:nvPr/>
          </p:nvSpPr>
          <p:spPr>
            <a:xfrm>
              <a:off x="3449330" y="1239231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2D4359-14BF-011C-B0F5-A6878D3359CE}"/>
                </a:ext>
              </a:extLst>
            </p:cNvPr>
            <p:cNvSpPr/>
            <p:nvPr/>
          </p:nvSpPr>
          <p:spPr>
            <a:xfrm>
              <a:off x="3611066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48B186-D40D-3924-A75B-24067850DC57}"/>
                </a:ext>
              </a:extLst>
            </p:cNvPr>
            <p:cNvSpPr/>
            <p:nvPr/>
          </p:nvSpPr>
          <p:spPr>
            <a:xfrm>
              <a:off x="3772801" y="1239230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8D7FF7-9C39-1ACF-A6BC-C42BCC509CB0}"/>
                </a:ext>
              </a:extLst>
            </p:cNvPr>
            <p:cNvSpPr/>
            <p:nvPr/>
          </p:nvSpPr>
          <p:spPr>
            <a:xfrm>
              <a:off x="3934536" y="1239229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Curved Left 23">
              <a:extLst>
                <a:ext uri="{FF2B5EF4-FFF2-40B4-BE49-F238E27FC236}">
                  <a16:creationId xmlns:a16="http://schemas.microsoft.com/office/drawing/2014/main" id="{65CFC32B-6CA2-D772-5BA9-651C3284DB8A}"/>
                </a:ext>
              </a:extLst>
            </p:cNvPr>
            <p:cNvSpPr/>
            <p:nvPr/>
          </p:nvSpPr>
          <p:spPr>
            <a:xfrm flipH="1">
              <a:off x="2853120" y="1462954"/>
              <a:ext cx="1238166" cy="277075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543C01F-ECB8-5928-AC7B-FB4F377CB773}"/>
                </a:ext>
              </a:extLst>
            </p:cNvPr>
            <p:cNvSpPr/>
            <p:nvPr/>
          </p:nvSpPr>
          <p:spPr>
            <a:xfrm>
              <a:off x="1960577" y="759121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D8C065-F521-97B1-92F4-41FF12CD4926}"/>
                </a:ext>
              </a:extLst>
            </p:cNvPr>
            <p:cNvSpPr/>
            <p:nvPr/>
          </p:nvSpPr>
          <p:spPr>
            <a:xfrm>
              <a:off x="1952304" y="97906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CB9BF2-06F8-E5DB-B81C-FA1A4F4E74C5}"/>
                </a:ext>
              </a:extLst>
            </p:cNvPr>
            <p:cNvSpPr/>
            <p:nvPr/>
          </p:nvSpPr>
          <p:spPr>
            <a:xfrm>
              <a:off x="2055322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70246F-7FB9-AD33-E9DF-727477B9960A}"/>
                </a:ext>
              </a:extLst>
            </p:cNvPr>
            <p:cNvSpPr/>
            <p:nvPr/>
          </p:nvSpPr>
          <p:spPr>
            <a:xfrm>
              <a:off x="2158339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B6C450-ED2E-492A-D56F-466BB67E3FBD}"/>
                </a:ext>
              </a:extLst>
            </p:cNvPr>
            <p:cNvSpPr/>
            <p:nvPr/>
          </p:nvSpPr>
          <p:spPr>
            <a:xfrm>
              <a:off x="2261357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C373F8-B30B-B233-7630-837ABD1B2CE2}"/>
                </a:ext>
              </a:extLst>
            </p:cNvPr>
            <p:cNvSpPr/>
            <p:nvPr/>
          </p:nvSpPr>
          <p:spPr>
            <a:xfrm>
              <a:off x="2364375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605C7D-2A24-04D9-AF73-302C13FBFCFF}"/>
                </a:ext>
              </a:extLst>
            </p:cNvPr>
            <p:cNvSpPr/>
            <p:nvPr/>
          </p:nvSpPr>
          <p:spPr>
            <a:xfrm>
              <a:off x="2467393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493C9E-94E9-4F9D-D9C6-70FF97924C0E}"/>
                </a:ext>
              </a:extLst>
            </p:cNvPr>
            <p:cNvSpPr/>
            <p:nvPr/>
          </p:nvSpPr>
          <p:spPr>
            <a:xfrm>
              <a:off x="2570411" y="979061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61B26F-92A7-997E-4C0A-2E63FD681C85}"/>
                </a:ext>
              </a:extLst>
            </p:cNvPr>
            <p:cNvSpPr/>
            <p:nvPr/>
          </p:nvSpPr>
          <p:spPr>
            <a:xfrm>
              <a:off x="5250277" y="492345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5F94D4-74FF-ADF1-E296-E13E8D27EDD6}"/>
                </a:ext>
              </a:extLst>
            </p:cNvPr>
            <p:cNvSpPr/>
            <p:nvPr/>
          </p:nvSpPr>
          <p:spPr>
            <a:xfrm>
              <a:off x="5357379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1EBAE1-9300-72D2-6727-78AFDE9F0D43}"/>
                </a:ext>
              </a:extLst>
            </p:cNvPr>
            <p:cNvSpPr/>
            <p:nvPr/>
          </p:nvSpPr>
          <p:spPr>
            <a:xfrm>
              <a:off x="5519114" y="1239233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CE8841E-B47F-882D-AAF3-B5085A89F48D}"/>
                </a:ext>
              </a:extLst>
            </p:cNvPr>
            <p:cNvSpPr/>
            <p:nvPr/>
          </p:nvSpPr>
          <p:spPr>
            <a:xfrm>
              <a:off x="5680849" y="1239232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C31821-A9FE-C649-EE9D-68E7D10FD49C}"/>
                </a:ext>
              </a:extLst>
            </p:cNvPr>
            <p:cNvSpPr/>
            <p:nvPr/>
          </p:nvSpPr>
          <p:spPr>
            <a:xfrm>
              <a:off x="5842584" y="1239231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C5C546-0CF9-7BD3-F949-0FF8B2F61D9D}"/>
                </a:ext>
              </a:extLst>
            </p:cNvPr>
            <p:cNvSpPr/>
            <p:nvPr/>
          </p:nvSpPr>
          <p:spPr>
            <a:xfrm>
              <a:off x="6004320" y="1239230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4B9C73-AFA3-9809-4B41-38D0EDC0D273}"/>
                </a:ext>
              </a:extLst>
            </p:cNvPr>
            <p:cNvSpPr/>
            <p:nvPr/>
          </p:nvSpPr>
          <p:spPr>
            <a:xfrm>
              <a:off x="6166055" y="1239230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7D36D2-0BD8-EA54-53C7-5BAB77A1DA7C}"/>
                </a:ext>
              </a:extLst>
            </p:cNvPr>
            <p:cNvSpPr/>
            <p:nvPr/>
          </p:nvSpPr>
          <p:spPr>
            <a:xfrm>
              <a:off x="6327790" y="1239229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B66FDC5C-BA36-F511-25CC-AD21A1002845}"/>
                </a:ext>
              </a:extLst>
            </p:cNvPr>
            <p:cNvSpPr/>
            <p:nvPr/>
          </p:nvSpPr>
          <p:spPr>
            <a:xfrm>
              <a:off x="4353831" y="759121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11BEA3-F7AC-4726-ABCF-DDFA2FC7349E}"/>
                </a:ext>
              </a:extLst>
            </p:cNvPr>
            <p:cNvSpPr/>
            <p:nvPr/>
          </p:nvSpPr>
          <p:spPr>
            <a:xfrm>
              <a:off x="4345558" y="97906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3F7E1D-C230-F79C-98B3-1C75F41A9B74}"/>
                </a:ext>
              </a:extLst>
            </p:cNvPr>
            <p:cNvSpPr/>
            <p:nvPr/>
          </p:nvSpPr>
          <p:spPr>
            <a:xfrm>
              <a:off x="4448576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DA8651-0BA1-D8B4-4466-FEB4CA0FB45B}"/>
                </a:ext>
              </a:extLst>
            </p:cNvPr>
            <p:cNvSpPr/>
            <p:nvPr/>
          </p:nvSpPr>
          <p:spPr>
            <a:xfrm>
              <a:off x="4551593" y="97906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C2C563-33F3-EE83-2777-034D04731ACB}"/>
                </a:ext>
              </a:extLst>
            </p:cNvPr>
            <p:cNvSpPr/>
            <p:nvPr/>
          </p:nvSpPr>
          <p:spPr>
            <a:xfrm>
              <a:off x="4654611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1877F9-9E08-E3EF-103D-D8044073F561}"/>
                </a:ext>
              </a:extLst>
            </p:cNvPr>
            <p:cNvSpPr/>
            <p:nvPr/>
          </p:nvSpPr>
          <p:spPr>
            <a:xfrm>
              <a:off x="4757629" y="979062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C0D8C5-7422-155A-349D-D4BFC3405E5C}"/>
                </a:ext>
              </a:extLst>
            </p:cNvPr>
            <p:cNvSpPr/>
            <p:nvPr/>
          </p:nvSpPr>
          <p:spPr>
            <a:xfrm>
              <a:off x="4860647" y="979062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D232C2-4BA7-6165-205A-9F84B52F8F15}"/>
                </a:ext>
              </a:extLst>
            </p:cNvPr>
            <p:cNvSpPr/>
            <p:nvPr/>
          </p:nvSpPr>
          <p:spPr>
            <a:xfrm>
              <a:off x="4963665" y="979061"/>
              <a:ext cx="63523" cy="104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52745A-2F6A-82D3-BEE7-EFD3A2034F18}"/>
                </a:ext>
              </a:extLst>
            </p:cNvPr>
            <p:cNvSpPr txBox="1"/>
            <p:nvPr/>
          </p:nvSpPr>
          <p:spPr>
            <a:xfrm>
              <a:off x="4956510" y="1370697"/>
              <a:ext cx="2000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7-Bit Up Counter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0851A4-BC5F-04DF-7359-095DF36EC445}"/>
                </a:ext>
              </a:extLst>
            </p:cNvPr>
            <p:cNvSpPr/>
            <p:nvPr/>
          </p:nvSpPr>
          <p:spPr>
            <a:xfrm>
              <a:off x="7660958" y="492341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FDCDF9-2445-3931-4C03-CEB19B1B29FB}"/>
                </a:ext>
              </a:extLst>
            </p:cNvPr>
            <p:cNvSpPr/>
            <p:nvPr/>
          </p:nvSpPr>
          <p:spPr>
            <a:xfrm>
              <a:off x="7768059" y="1239229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3812D3-0F1D-E2B6-F362-7C53E29954CA}"/>
                </a:ext>
              </a:extLst>
            </p:cNvPr>
            <p:cNvSpPr/>
            <p:nvPr/>
          </p:nvSpPr>
          <p:spPr>
            <a:xfrm>
              <a:off x="7929795" y="1239228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BCA4E1-7CFB-C68A-E9D7-619600A33818}"/>
                </a:ext>
              </a:extLst>
            </p:cNvPr>
            <p:cNvSpPr/>
            <p:nvPr/>
          </p:nvSpPr>
          <p:spPr>
            <a:xfrm>
              <a:off x="8091530" y="1239227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1F0908-9ADB-AC04-9D82-6F95EBC1C3F2}"/>
                </a:ext>
              </a:extLst>
            </p:cNvPr>
            <p:cNvSpPr/>
            <p:nvPr/>
          </p:nvSpPr>
          <p:spPr>
            <a:xfrm>
              <a:off x="8253265" y="1239227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4D10F6-DC50-E5BD-CB65-512F5B94B2EE}"/>
                </a:ext>
              </a:extLst>
            </p:cNvPr>
            <p:cNvSpPr/>
            <p:nvPr/>
          </p:nvSpPr>
          <p:spPr>
            <a:xfrm>
              <a:off x="8415000" y="1239226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6EB9C33-095A-C02C-1839-D3B63D0635AD}"/>
                </a:ext>
              </a:extLst>
            </p:cNvPr>
            <p:cNvSpPr/>
            <p:nvPr/>
          </p:nvSpPr>
          <p:spPr>
            <a:xfrm>
              <a:off x="8576736" y="1239225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27501C8-3F01-3948-0AD2-4893F955DC34}"/>
                </a:ext>
              </a:extLst>
            </p:cNvPr>
            <p:cNvSpPr/>
            <p:nvPr/>
          </p:nvSpPr>
          <p:spPr>
            <a:xfrm>
              <a:off x="8738471" y="1239224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E7EC8360-0652-9BF9-EB21-61E491264A7F}"/>
                </a:ext>
              </a:extLst>
            </p:cNvPr>
            <p:cNvSpPr/>
            <p:nvPr/>
          </p:nvSpPr>
          <p:spPr>
            <a:xfrm>
              <a:off x="6764512" y="759117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11B54A-A039-4B88-713F-A7D166F427A6}"/>
                </a:ext>
              </a:extLst>
            </p:cNvPr>
            <p:cNvSpPr/>
            <p:nvPr/>
          </p:nvSpPr>
          <p:spPr>
            <a:xfrm>
              <a:off x="6756238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9A51D67-B015-AB1B-37B0-B0C971282865}"/>
                </a:ext>
              </a:extLst>
            </p:cNvPr>
            <p:cNvSpPr/>
            <p:nvPr/>
          </p:nvSpPr>
          <p:spPr>
            <a:xfrm>
              <a:off x="6859256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A6F1AD-64D4-A4D3-30EF-011BFCE7CA4A}"/>
                </a:ext>
              </a:extLst>
            </p:cNvPr>
            <p:cNvSpPr/>
            <p:nvPr/>
          </p:nvSpPr>
          <p:spPr>
            <a:xfrm>
              <a:off x="6962274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D9EABAA-B0AA-C8DB-4C70-3CA5F3740C03}"/>
                </a:ext>
              </a:extLst>
            </p:cNvPr>
            <p:cNvSpPr/>
            <p:nvPr/>
          </p:nvSpPr>
          <p:spPr>
            <a:xfrm>
              <a:off x="7065292" y="979058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29CACD-63BD-A957-B8BD-E15CA2D07A37}"/>
                </a:ext>
              </a:extLst>
            </p:cNvPr>
            <p:cNvSpPr/>
            <p:nvPr/>
          </p:nvSpPr>
          <p:spPr>
            <a:xfrm>
              <a:off x="7168310" y="979057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2B41CBE-6721-D1D9-8EA5-E95B5E40B135}"/>
                </a:ext>
              </a:extLst>
            </p:cNvPr>
            <p:cNvSpPr/>
            <p:nvPr/>
          </p:nvSpPr>
          <p:spPr>
            <a:xfrm>
              <a:off x="7271328" y="979057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47F6249-B10F-72CB-8651-618C505E3824}"/>
                </a:ext>
              </a:extLst>
            </p:cNvPr>
            <p:cNvSpPr/>
            <p:nvPr/>
          </p:nvSpPr>
          <p:spPr>
            <a:xfrm>
              <a:off x="7374345" y="979056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4E3BD4-60D9-A2CB-88AD-E97008A3375B}"/>
                </a:ext>
              </a:extLst>
            </p:cNvPr>
            <p:cNvSpPr txBox="1"/>
            <p:nvPr/>
          </p:nvSpPr>
          <p:spPr>
            <a:xfrm>
              <a:off x="7180268" y="1368661"/>
              <a:ext cx="1570988" cy="27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7-Bit Down 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0D1447-D463-69AC-C4A0-7548C14215B7}"/>
                </a:ext>
              </a:extLst>
            </p:cNvPr>
            <p:cNvSpPr/>
            <p:nvPr/>
          </p:nvSpPr>
          <p:spPr>
            <a:xfrm>
              <a:off x="10079856" y="492341"/>
              <a:ext cx="1296485" cy="6792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4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C8BAEA1-7C2A-ADC0-F392-3B5794D8C507}"/>
                </a:ext>
              </a:extLst>
            </p:cNvPr>
            <p:cNvSpPr/>
            <p:nvPr/>
          </p:nvSpPr>
          <p:spPr>
            <a:xfrm>
              <a:off x="10186957" y="1239229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CA98695-6D8C-C250-5091-F2A15E608116}"/>
                </a:ext>
              </a:extLst>
            </p:cNvPr>
            <p:cNvSpPr/>
            <p:nvPr/>
          </p:nvSpPr>
          <p:spPr>
            <a:xfrm>
              <a:off x="10348693" y="1239228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7A424AA-76FC-2110-4A06-0F6EDB237C04}"/>
                </a:ext>
              </a:extLst>
            </p:cNvPr>
            <p:cNvSpPr/>
            <p:nvPr/>
          </p:nvSpPr>
          <p:spPr>
            <a:xfrm>
              <a:off x="10510428" y="1239227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484B593-CDFA-7E89-26B1-6489492AE2E1}"/>
                </a:ext>
              </a:extLst>
            </p:cNvPr>
            <p:cNvSpPr/>
            <p:nvPr/>
          </p:nvSpPr>
          <p:spPr>
            <a:xfrm>
              <a:off x="10672163" y="1239227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7616FA-2526-6A8D-9F5B-6D7227E2C973}"/>
                </a:ext>
              </a:extLst>
            </p:cNvPr>
            <p:cNvSpPr/>
            <p:nvPr/>
          </p:nvSpPr>
          <p:spPr>
            <a:xfrm>
              <a:off x="10833898" y="1239226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10CA9C-6F93-DB80-ADA0-3BF9F9B188C9}"/>
                </a:ext>
              </a:extLst>
            </p:cNvPr>
            <p:cNvSpPr/>
            <p:nvPr/>
          </p:nvSpPr>
          <p:spPr>
            <a:xfrm>
              <a:off x="10995634" y="1239225"/>
              <a:ext cx="99729" cy="15609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F1E019A-BA61-A6B8-133D-4A31BB218901}"/>
                </a:ext>
              </a:extLst>
            </p:cNvPr>
            <p:cNvSpPr/>
            <p:nvPr/>
          </p:nvSpPr>
          <p:spPr>
            <a:xfrm>
              <a:off x="11157369" y="1239224"/>
              <a:ext cx="99729" cy="156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6E1A7D9B-6019-98F8-8C81-9C55E249743D}"/>
                </a:ext>
              </a:extLst>
            </p:cNvPr>
            <p:cNvSpPr/>
            <p:nvPr/>
          </p:nvSpPr>
          <p:spPr>
            <a:xfrm>
              <a:off x="9183410" y="759117"/>
              <a:ext cx="681630" cy="1456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FE0FAA2-E70E-01A9-3399-2229E3D11E8C}"/>
                </a:ext>
              </a:extLst>
            </p:cNvPr>
            <p:cNvSpPr/>
            <p:nvPr/>
          </p:nvSpPr>
          <p:spPr>
            <a:xfrm>
              <a:off x="9175136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D2E8602-7826-3E03-D719-BBACC4FAC601}"/>
                </a:ext>
              </a:extLst>
            </p:cNvPr>
            <p:cNvSpPr/>
            <p:nvPr/>
          </p:nvSpPr>
          <p:spPr>
            <a:xfrm>
              <a:off x="9278154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09779C-1547-009B-0778-B65CAFC8AE6D}"/>
                </a:ext>
              </a:extLst>
            </p:cNvPr>
            <p:cNvSpPr/>
            <p:nvPr/>
          </p:nvSpPr>
          <p:spPr>
            <a:xfrm>
              <a:off x="9381172" y="979059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A79DA5F-A2EB-C530-EFAB-5B8AFABB4B26}"/>
                </a:ext>
              </a:extLst>
            </p:cNvPr>
            <p:cNvSpPr/>
            <p:nvPr/>
          </p:nvSpPr>
          <p:spPr>
            <a:xfrm>
              <a:off x="9484190" y="979058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393C91-41B5-99DC-0D4C-B9D084E023B4}"/>
                </a:ext>
              </a:extLst>
            </p:cNvPr>
            <p:cNvSpPr/>
            <p:nvPr/>
          </p:nvSpPr>
          <p:spPr>
            <a:xfrm>
              <a:off x="9587208" y="979057"/>
              <a:ext cx="63523" cy="10407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0F49168-8B12-B116-81E6-9E6BBF46D0F5}"/>
                </a:ext>
              </a:extLst>
            </p:cNvPr>
            <p:cNvSpPr/>
            <p:nvPr/>
          </p:nvSpPr>
          <p:spPr>
            <a:xfrm>
              <a:off x="9690226" y="979057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EF6CA6-EFB7-7B83-5D51-0F560B462032}"/>
                </a:ext>
              </a:extLst>
            </p:cNvPr>
            <p:cNvSpPr/>
            <p:nvPr/>
          </p:nvSpPr>
          <p:spPr>
            <a:xfrm>
              <a:off x="9793243" y="97905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701E747-FE92-4846-4795-1D9C0612A513}"/>
                </a:ext>
              </a:extLst>
            </p:cNvPr>
            <p:cNvSpPr txBox="1"/>
            <p:nvPr/>
          </p:nvSpPr>
          <p:spPr>
            <a:xfrm>
              <a:off x="9989387" y="1370945"/>
              <a:ext cx="1481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Defined</a:t>
              </a:r>
            </a:p>
          </p:txBody>
        </p:sp>
        <p:sp>
          <p:nvSpPr>
            <p:cNvPr id="105" name="Arrow: U-Turn 104">
              <a:extLst>
                <a:ext uri="{FF2B5EF4-FFF2-40B4-BE49-F238E27FC236}">
                  <a16:creationId xmlns:a16="http://schemas.microsoft.com/office/drawing/2014/main" id="{5DE79F83-C278-CCEA-5E6F-92CD2A7D9AC5}"/>
                </a:ext>
              </a:extLst>
            </p:cNvPr>
            <p:cNvSpPr/>
            <p:nvPr/>
          </p:nvSpPr>
          <p:spPr>
            <a:xfrm rot="10800000">
              <a:off x="942432" y="1689159"/>
              <a:ext cx="9828714" cy="347965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BA9858A-6461-8E40-6A5E-5214FDC503DB}"/>
                </a:ext>
              </a:extLst>
            </p:cNvPr>
            <p:cNvSpPr/>
            <p:nvPr/>
          </p:nvSpPr>
          <p:spPr>
            <a:xfrm>
              <a:off x="5557405" y="176818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71897C5-F355-7311-42EC-33E628EA25C9}"/>
                </a:ext>
              </a:extLst>
            </p:cNvPr>
            <p:cNvSpPr/>
            <p:nvPr/>
          </p:nvSpPr>
          <p:spPr>
            <a:xfrm>
              <a:off x="5660423" y="176818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41F48E5-3EA7-24A8-9C5B-87E790E0CE79}"/>
                </a:ext>
              </a:extLst>
            </p:cNvPr>
            <p:cNvSpPr/>
            <p:nvPr/>
          </p:nvSpPr>
          <p:spPr>
            <a:xfrm>
              <a:off x="5763441" y="1768186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222724D-7FF7-24CE-CE32-246703F38026}"/>
                </a:ext>
              </a:extLst>
            </p:cNvPr>
            <p:cNvSpPr/>
            <p:nvPr/>
          </p:nvSpPr>
          <p:spPr>
            <a:xfrm>
              <a:off x="5866459" y="1768185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E7C40EC-F7A1-BB25-D2B4-21953F033562}"/>
                </a:ext>
              </a:extLst>
            </p:cNvPr>
            <p:cNvSpPr/>
            <p:nvPr/>
          </p:nvSpPr>
          <p:spPr>
            <a:xfrm>
              <a:off x="5969477" y="176818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6F49EEB-FEB3-973C-5B59-8DBA122D87E3}"/>
                </a:ext>
              </a:extLst>
            </p:cNvPr>
            <p:cNvSpPr/>
            <p:nvPr/>
          </p:nvSpPr>
          <p:spPr>
            <a:xfrm>
              <a:off x="6072495" y="1768184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A3E43F-228C-4A30-9566-3193A7BECF23}"/>
                </a:ext>
              </a:extLst>
            </p:cNvPr>
            <p:cNvSpPr/>
            <p:nvPr/>
          </p:nvSpPr>
          <p:spPr>
            <a:xfrm>
              <a:off x="6175512" y="1768183"/>
              <a:ext cx="63523" cy="1040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64B81FE-7C50-F6B8-8ED6-E814E9129CEB}"/>
              </a:ext>
            </a:extLst>
          </p:cNvPr>
          <p:cNvSpPr txBox="1"/>
          <p:nvPr/>
        </p:nvSpPr>
        <p:spPr>
          <a:xfrm>
            <a:off x="4513837" y="109421"/>
            <a:ext cx="318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Led Patterns State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6D19BA-0D38-F1A7-D5C4-E6AD232EA8CC}"/>
              </a:ext>
            </a:extLst>
          </p:cNvPr>
          <p:cNvSpPr txBox="1"/>
          <p:nvPr/>
        </p:nvSpPr>
        <p:spPr>
          <a:xfrm>
            <a:off x="4524818" y="2213124"/>
            <a:ext cx="323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Led Patterns Block Diagram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C4A9384-6072-5BF6-4FF8-C2900889DA1B}"/>
              </a:ext>
            </a:extLst>
          </p:cNvPr>
          <p:cNvGrpSpPr/>
          <p:nvPr/>
        </p:nvGrpSpPr>
        <p:grpSpPr>
          <a:xfrm>
            <a:off x="717158" y="2642870"/>
            <a:ext cx="10953786" cy="4123535"/>
            <a:chOff x="717158" y="2669962"/>
            <a:chExt cx="10953786" cy="412353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9C3EFB9-A51D-9D0C-161F-099B24597556}"/>
                </a:ext>
              </a:extLst>
            </p:cNvPr>
            <p:cNvSpPr/>
            <p:nvPr/>
          </p:nvSpPr>
          <p:spPr>
            <a:xfrm>
              <a:off x="2943720" y="2669962"/>
              <a:ext cx="6486591" cy="41235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err="1"/>
                <a:t>LED_Patterns</a:t>
              </a:r>
              <a:endParaRPr lang="en-US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4B3E0B7-5924-5D4C-29EF-155BF0A169DC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2603522" y="4990873"/>
              <a:ext cx="761483" cy="11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B0CA60C-419E-37BF-4C55-B2D4FC6D45E2}"/>
                </a:ext>
              </a:extLst>
            </p:cNvPr>
            <p:cNvCxnSpPr>
              <a:cxnSpLocks/>
            </p:cNvCxnSpPr>
            <p:nvPr/>
          </p:nvCxnSpPr>
          <p:spPr>
            <a:xfrm>
              <a:off x="3966776" y="4307272"/>
              <a:ext cx="0" cy="4206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957066-6CE1-00AE-ECC0-F69C53DD555B}"/>
                </a:ext>
              </a:extLst>
            </p:cNvPr>
            <p:cNvSpPr/>
            <p:nvPr/>
          </p:nvSpPr>
          <p:spPr>
            <a:xfrm>
              <a:off x="732077" y="4081779"/>
              <a:ext cx="1880208" cy="5280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Switches[3:0]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EE40E2F-C69C-8F7C-79C7-5BDEB7A5742B}"/>
                </a:ext>
              </a:extLst>
            </p:cNvPr>
            <p:cNvSpPr/>
            <p:nvPr/>
          </p:nvSpPr>
          <p:spPr>
            <a:xfrm>
              <a:off x="723314" y="4727989"/>
              <a:ext cx="1880208" cy="5280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hps_led_control</a:t>
              </a:r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9601582-3D11-C88E-BEAA-D63F092CEFB9}"/>
                </a:ext>
              </a:extLst>
            </p:cNvPr>
            <p:cNvSpPr/>
            <p:nvPr/>
          </p:nvSpPr>
          <p:spPr>
            <a:xfrm>
              <a:off x="723313" y="5374036"/>
              <a:ext cx="1880208" cy="52800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base_period</a:t>
              </a:r>
              <a:r>
                <a:rPr lang="en-US" dirty="0"/>
                <a:t>[7:0]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C431CA-B96B-03A9-507A-F78BFF8D5A24}"/>
                </a:ext>
              </a:extLst>
            </p:cNvPr>
            <p:cNvSpPr/>
            <p:nvPr/>
          </p:nvSpPr>
          <p:spPr>
            <a:xfrm>
              <a:off x="717158" y="6020083"/>
              <a:ext cx="1880208" cy="52800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led_reg</a:t>
              </a:r>
              <a:r>
                <a:rPr lang="en-US" dirty="0"/>
                <a:t>[7:0]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013F2A-DCB6-0260-F12C-9C39AF42E934}"/>
                </a:ext>
              </a:extLst>
            </p:cNvPr>
            <p:cNvSpPr/>
            <p:nvPr/>
          </p:nvSpPr>
          <p:spPr>
            <a:xfrm>
              <a:off x="3365005" y="4723200"/>
              <a:ext cx="5655299" cy="182488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 Machine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D07B5F-A1CC-8210-A32A-123EEF998654}"/>
                </a:ext>
              </a:extLst>
            </p:cNvPr>
            <p:cNvSpPr/>
            <p:nvPr/>
          </p:nvSpPr>
          <p:spPr>
            <a:xfrm>
              <a:off x="3357238" y="3038948"/>
              <a:ext cx="4970538" cy="117068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err="1"/>
                <a:t>async_conditioner</a:t>
              </a:r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4A4400C-EA25-AF21-427F-0E49D03F1727}"/>
                </a:ext>
              </a:extLst>
            </p:cNvPr>
            <p:cNvCxnSpPr/>
            <p:nvPr/>
          </p:nvCxnSpPr>
          <p:spPr>
            <a:xfrm>
              <a:off x="2612285" y="4336100"/>
              <a:ext cx="1354491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75E8AAB-CAFC-8908-64F2-8873C8AA3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755" y="5635642"/>
              <a:ext cx="761483" cy="11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A3E3C59-94EB-F929-2393-19A953BA8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755" y="6289144"/>
              <a:ext cx="761483" cy="11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24F8F9-E893-52B5-70EC-3B7B2D0E7D4A}"/>
                </a:ext>
              </a:extLst>
            </p:cNvPr>
            <p:cNvCxnSpPr>
              <a:cxnSpLocks/>
            </p:cNvCxnSpPr>
            <p:nvPr/>
          </p:nvCxnSpPr>
          <p:spPr>
            <a:xfrm>
              <a:off x="8581393" y="3707712"/>
              <a:ext cx="0" cy="10332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1AC6E8E-39EB-8F33-4EC7-0DFEEACBA7D2}"/>
                </a:ext>
              </a:extLst>
            </p:cNvPr>
            <p:cNvCxnSpPr>
              <a:cxnSpLocks/>
            </p:cNvCxnSpPr>
            <p:nvPr/>
          </p:nvCxnSpPr>
          <p:spPr>
            <a:xfrm>
              <a:off x="7871875" y="3707712"/>
              <a:ext cx="735133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12BC185-00CD-D008-C403-3633B6B8B976}"/>
                </a:ext>
              </a:extLst>
            </p:cNvPr>
            <p:cNvSpPr/>
            <p:nvPr/>
          </p:nvSpPr>
          <p:spPr>
            <a:xfrm>
              <a:off x="9790736" y="5370232"/>
              <a:ext cx="1880208" cy="52800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led[6:0]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6CA493D-5779-9352-A1E2-EB4197D77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8072" y="5634237"/>
              <a:ext cx="761483" cy="11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69F00DD-A1F8-169F-D560-54F0A9FE3515}"/>
                </a:ext>
              </a:extLst>
            </p:cNvPr>
            <p:cNvSpPr/>
            <p:nvPr/>
          </p:nvSpPr>
          <p:spPr>
            <a:xfrm>
              <a:off x="3638993" y="3429000"/>
              <a:ext cx="1320954" cy="5280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syncronizer</a:t>
              </a:r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5D5E60F-9207-CF7D-B2CB-660DE61E27AE}"/>
                </a:ext>
              </a:extLst>
            </p:cNvPr>
            <p:cNvSpPr/>
            <p:nvPr/>
          </p:nvSpPr>
          <p:spPr>
            <a:xfrm>
              <a:off x="5182322" y="3428999"/>
              <a:ext cx="1320954" cy="5280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debounce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3355E55-ADB7-E2D4-C4A9-6631E5B9A293}"/>
                </a:ext>
              </a:extLst>
            </p:cNvPr>
            <p:cNvSpPr/>
            <p:nvPr/>
          </p:nvSpPr>
          <p:spPr>
            <a:xfrm>
              <a:off x="6730955" y="3428412"/>
              <a:ext cx="1320954" cy="5280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one_pulse</a:t>
              </a:r>
              <a:endParaRPr lang="en-US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46FCC43-84CC-2D21-3D5F-8D142D49005D}"/>
                </a:ext>
              </a:extLst>
            </p:cNvPr>
            <p:cNvCxnSpPr>
              <a:cxnSpLocks/>
            </p:cNvCxnSpPr>
            <p:nvPr/>
          </p:nvCxnSpPr>
          <p:spPr>
            <a:xfrm>
              <a:off x="2400323" y="3702222"/>
              <a:ext cx="123971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94B8CB0-B6E8-1E68-3BC7-F99A57807F1D}"/>
                </a:ext>
              </a:extLst>
            </p:cNvPr>
            <p:cNvSpPr/>
            <p:nvPr/>
          </p:nvSpPr>
          <p:spPr>
            <a:xfrm>
              <a:off x="723314" y="3436689"/>
              <a:ext cx="1880208" cy="5280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push_button</a:t>
              </a:r>
              <a:endParaRPr lang="en-US" dirty="0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0EB79D3-8697-D44C-BEEF-5C85BC9E6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9675" y="3691931"/>
              <a:ext cx="245688" cy="90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C59B8261-42A8-9998-8550-5FCAA9C49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250" y="3694346"/>
              <a:ext cx="245688" cy="90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21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Buckley, Peter</cp:lastModifiedBy>
  <cp:revision>5</cp:revision>
  <dcterms:created xsi:type="dcterms:W3CDTF">2024-09-18T19:38:23Z</dcterms:created>
  <dcterms:modified xsi:type="dcterms:W3CDTF">2024-09-19T22:00:22Z</dcterms:modified>
</cp:coreProperties>
</file>