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converge to the same results in the same number of iterations as classic K-means when initialized with the same centers.</a:t>
            </a:r>
          </a:p>
          <a:p>
            <a:r>
              <a:rPr lang="en-US" dirty="0" smtClean="0"/>
              <a:t>We were not able to achieve that result.</a:t>
            </a:r>
          </a:p>
          <a:p>
            <a:pPr lvl="1"/>
            <a:r>
              <a:rPr lang="en-US" dirty="0" smtClean="0"/>
              <a:t>Larger data sets got closer.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25076"/>
              </p:ext>
            </p:extLst>
          </p:nvPr>
        </p:nvGraphicFramePr>
        <p:xfrm>
          <a:off x="550718" y="4088245"/>
          <a:ext cx="8042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41"/>
                <a:gridCol w="1428750"/>
                <a:gridCol w="2234046"/>
                <a:gridCol w="236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Samples/Cluster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Dist.</a:t>
                      </a:r>
                      <a:r>
                        <a:rPr lang="en-US" baseline="0" dirty="0" smtClean="0"/>
                        <a:t> Between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2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" y="1319647"/>
            <a:ext cx="7552380" cy="5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3" y="1194955"/>
            <a:ext cx="7725994" cy="55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389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Results</vt:lpstr>
      <vt:lpstr>Results</vt:lpstr>
      <vt:lpstr>Results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Benjamin Bradford Frey</cp:lastModifiedBy>
  <cp:revision>57</cp:revision>
  <dcterms:created xsi:type="dcterms:W3CDTF">2016-04-25T22:20:37Z</dcterms:created>
  <dcterms:modified xsi:type="dcterms:W3CDTF">2016-04-27T19:48:02Z</dcterms:modified>
</cp:coreProperties>
</file>