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79" r:id="rId13"/>
    <p:sldId id="260" r:id="rId14"/>
    <p:sldId id="263" r:id="rId15"/>
    <p:sldId id="267" r:id="rId16"/>
    <p:sldId id="268" r:id="rId17"/>
    <p:sldId id="275" r:id="rId18"/>
    <p:sldId id="276" r:id="rId19"/>
    <p:sldId id="277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Yufei</a:t>
            </a:r>
            <a:r>
              <a:rPr lang="en-US" dirty="0" smtClean="0"/>
              <a:t> Ding, Yue Zhao, </a:t>
            </a:r>
            <a:r>
              <a:rPr lang="en-US" dirty="0" err="1" smtClean="0"/>
              <a:t>Xipeng</a:t>
            </a:r>
            <a:r>
              <a:rPr lang="en-US" dirty="0" smtClean="0"/>
              <a:t> Shen, </a:t>
            </a:r>
            <a:r>
              <a:rPr lang="en-US" dirty="0" err="1" smtClean="0"/>
              <a:t>Madanlal</a:t>
            </a:r>
            <a:r>
              <a:rPr lang="en-US" dirty="0" smtClean="0"/>
              <a:t> </a:t>
            </a:r>
            <a:r>
              <a:rPr lang="en-US" dirty="0" err="1" smtClean="0"/>
              <a:t>Musuvathi</a:t>
            </a:r>
            <a:r>
              <a:rPr lang="en-US" dirty="0" smtClean="0"/>
              <a:t>, and Todd </a:t>
            </a:r>
            <a:r>
              <a:rPr lang="en-US" dirty="0" err="1" smtClean="0"/>
              <a:t>Mytkowicz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 Frey and Thomas Swearingen, 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69582" y="4976634"/>
            <a:ext cx="689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True: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does not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Potential Problem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Global-Filtering Condition is sensitive to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term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large, the GFC is rarely met</a:t>
                </a:r>
              </a:p>
              <a:p>
                <a:pPr lvl="1"/>
                <a:r>
                  <a:rPr lang="en-US" dirty="0" smtClean="0"/>
                  <a:t>That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GFC is sensitive to “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big-movers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”</a:t>
                </a:r>
              </a:p>
              <a:p>
                <a:r>
                  <a:rPr lang="en-US" dirty="0" smtClean="0"/>
                  <a:t>Since the LHS of the condition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is small,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condition is rarely met</a:t>
                </a:r>
              </a:p>
              <a:p>
                <a:pPr lvl="1"/>
                <a:r>
                  <a:rPr lang="en-US" dirty="0" smtClean="0"/>
                  <a:t>Thus, the number of distance calculations is likely to be 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similar to that of classic K-means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Group Filtering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combat the “</a:t>
                </a:r>
                <a:r>
                  <a:rPr lang="en-US" i="1" dirty="0" smtClean="0"/>
                  <a:t>big-movers</a:t>
                </a:r>
                <a:r>
                  <a:rPr lang="en-US" dirty="0" smtClean="0"/>
                  <a:t>” problem, the author first split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groups</a:t>
                </a:r>
              </a:p>
              <a:p>
                <a:pPr lvl="1"/>
                <a:r>
                  <a:rPr lang="en-US" dirty="0" smtClean="0"/>
                  <a:t>Apply 5 iterations of K-means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groups</a:t>
                </a:r>
                <a:endParaRPr lang="en-US" dirty="0" smtClean="0"/>
              </a:p>
              <a:p>
                <a:r>
                  <a:rPr lang="en-US" dirty="0" smtClean="0"/>
                  <a:t>The GFC is then applied on each group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closest center could be in a different group</a:t>
                </a:r>
              </a:p>
              <a:p>
                <a:pPr lvl="1"/>
                <a:r>
                  <a:rPr lang="en-US" dirty="0" smtClean="0"/>
                  <a:t>The Local-Filtering Condition address this problem</a:t>
                </a:r>
              </a:p>
              <a:p>
                <a:r>
                  <a:rPr lang="en-US" dirty="0" smtClean="0"/>
                  <a:t>Group Filtering makes the method more elastic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large, more overhead;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small, more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 calculations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cluster center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cannot be the closest center to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if there is a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600" dirty="0"/>
                  <a:t> is the distance cluster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moves iteration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is a lower bound on the distance between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closest </a:t>
                </a:r>
                <a:r>
                  <a:rPr lang="en-US" sz="1600" dirty="0" smtClean="0"/>
                  <a:t>cluster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92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36091" y="3762437"/>
            <a:ext cx="2954437" cy="1952272"/>
            <a:chOff x="3536091" y="3762437"/>
            <a:chExt cx="2954437" cy="1952272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4631" y="4334158"/>
            <a:ext cx="1504874" cy="1717985"/>
            <a:chOff x="204631" y="4334158"/>
            <a:chExt cx="1504874" cy="1717985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True: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cannot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52848" y="4346139"/>
            <a:ext cx="2875926" cy="1621330"/>
            <a:chOff x="3381865" y="4286667"/>
            <a:chExt cx="2875926" cy="1621330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381865" y="4286667"/>
              <a:ext cx="349404" cy="1202238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751285" y="5013040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2471" y="4149833"/>
            <a:ext cx="1393911" cy="1761063"/>
            <a:chOff x="242471" y="4149833"/>
            <a:chExt cx="1393911" cy="1761063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286978" y="4149833"/>
              <a:ext cx="349404" cy="1634171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13163" y="5111797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6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≮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False: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</a:t>
            </a:r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 is a </a:t>
            </a:r>
            <a:r>
              <a:rPr lang="en-US" i="1" dirty="0" smtClean="0">
                <a:solidFill>
                  <a:srgbClr val="FF0000"/>
                </a:solidFill>
              </a:rPr>
              <a:t>“drop-in” replacement </a:t>
            </a:r>
            <a:r>
              <a:rPr lang="en-US" dirty="0" smtClean="0"/>
              <a:t>for classic K-means</a:t>
            </a:r>
          </a:p>
          <a:p>
            <a:endParaRPr lang="en-US" dirty="0" smtClean="0"/>
          </a:p>
          <a:p>
            <a:r>
              <a:rPr lang="en-US" dirty="0" smtClean="0"/>
              <a:t>The authors claim it offer an </a:t>
            </a:r>
            <a:r>
              <a:rPr lang="en-US" i="1" dirty="0" smtClean="0">
                <a:solidFill>
                  <a:srgbClr val="FF0000"/>
                </a:solidFill>
              </a:rPr>
              <a:t>order-of-magnitude speed up </a:t>
            </a:r>
            <a:r>
              <a:rPr lang="en-US" dirty="0" smtClean="0"/>
              <a:t>over classic K-means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6" y="1825625"/>
            <a:ext cx="336378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0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converge to the same results in the same number of iterations as classic K-means when initialized with the same centers.</a:t>
            </a:r>
          </a:p>
          <a:p>
            <a:r>
              <a:rPr lang="en-US" dirty="0" smtClean="0"/>
              <a:t>We were not able to achieve that result.</a:t>
            </a:r>
          </a:p>
          <a:p>
            <a:pPr lvl="1"/>
            <a:r>
              <a:rPr lang="en-US" smtClean="0"/>
              <a:t>Larger data sets got closer.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0" y="1319647"/>
            <a:ext cx="7552380" cy="5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3" y="1194955"/>
            <a:ext cx="7725994" cy="55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3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</a:t>
            </a:r>
            <a:r>
              <a:rPr lang="en-US" dirty="0" smtClean="0">
                <a:solidFill>
                  <a:srgbClr val="FF0000"/>
                </a:solidFill>
              </a:rPr>
              <a:t>reduce the amount of calculations </a:t>
            </a:r>
            <a:r>
              <a:rPr lang="en-US" dirty="0" smtClean="0"/>
              <a:t>by maintaining upper and lower bounds on data point and cluster centers</a:t>
            </a:r>
          </a:p>
          <a:p>
            <a:r>
              <a:rPr lang="en-US" dirty="0" smtClean="0"/>
              <a:t>Two filters that reduce the calculation:</a:t>
            </a:r>
          </a:p>
          <a:p>
            <a:pPr lvl="1"/>
            <a:r>
              <a:rPr lang="en-US" dirty="0" smtClean="0"/>
              <a:t>Global-Filtering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assignment stays the same for a given data point</a:t>
            </a:r>
          </a:p>
          <a:p>
            <a:pPr lvl="1"/>
            <a:r>
              <a:rPr lang="en-US" dirty="0" smtClean="0"/>
              <a:t>Local-Filtering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cannot be closest for a given data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to the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does not change its cluster after a center update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800" dirty="0" smtClean="0"/>
                  <a:t> is the set of all clusters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 smtClean="0"/>
                  <a:t> is the distance cluster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moves iteration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 lower bound on the distance between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 and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closest cluster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dirty="0" smtClean="0"/>
                  <a:t> is an upper bound on the distance between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367440" y="4346952"/>
            <a:ext cx="2986913" cy="1786680"/>
            <a:chOff x="3367440" y="4346952"/>
            <a:chExt cx="2986913" cy="1786680"/>
          </a:xfrm>
        </p:grpSpPr>
        <p:sp>
          <p:nvSpPr>
            <p:cNvPr id="9" name="Left Brace 8"/>
            <p:cNvSpPr/>
            <p:nvPr/>
          </p:nvSpPr>
          <p:spPr>
            <a:xfrm rot="12817449">
              <a:off x="3367440" y="4346952"/>
              <a:ext cx="349404" cy="1138883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4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3792719" y="5082645"/>
              <a:ext cx="651303" cy="407341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577" y="3962401"/>
            <a:ext cx="1490448" cy="2550152"/>
            <a:chOff x="71577" y="3962401"/>
            <a:chExt cx="1490448" cy="2550152"/>
          </a:xfrm>
        </p:grpSpPr>
        <p:sp>
          <p:nvSpPr>
            <p:cNvPr id="7" name="Left Brace 6"/>
            <p:cNvSpPr/>
            <p:nvPr/>
          </p:nvSpPr>
          <p:spPr>
            <a:xfrm rot="19003349">
              <a:off x="1212621" y="3962401"/>
              <a:ext cx="349404" cy="185110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11337" y="5000282"/>
              <a:ext cx="748796" cy="673840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≱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9636" y="4976634"/>
            <a:ext cx="6166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False: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could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36091" y="3762437"/>
            <a:ext cx="3003390" cy="2136938"/>
            <a:chOff x="3536091" y="3762437"/>
            <a:chExt cx="3003390" cy="2136938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577" y="4334158"/>
            <a:ext cx="1637928" cy="2096621"/>
            <a:chOff x="71577" y="4334158"/>
            <a:chExt cx="1637928" cy="2096621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367</Words>
  <Application>Microsoft Office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Yinyang K-means</vt:lpstr>
      <vt:lpstr>What is Yinyang K-means?</vt:lpstr>
      <vt:lpstr>Yinyang K-means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Potential Problem</vt:lpstr>
      <vt:lpstr>Group Filtering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Results</vt:lpstr>
      <vt:lpstr>Results</vt:lpstr>
      <vt:lpstr>Results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Yinyang K-Means</dc:title>
  <dc:creator>Thomas Sydney Swearingen</dc:creator>
  <cp:lastModifiedBy>Benjamin Bradford Frey</cp:lastModifiedBy>
  <cp:revision>56</cp:revision>
  <dcterms:created xsi:type="dcterms:W3CDTF">2016-04-25T22:20:37Z</dcterms:created>
  <dcterms:modified xsi:type="dcterms:W3CDTF">2016-04-27T19:42:57Z</dcterms:modified>
</cp:coreProperties>
</file>