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A5B59-70F1-4EF4-9FEB-3D83B88C527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D782A-2972-41C7-A186-9E7A08F89D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D782A-2972-41C7-A186-9E7A08F89D0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1711-14DB-42AD-BA1E-8A8971525B9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45AF-9C9F-463E-8F9E-B4437464B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1711-14DB-42AD-BA1E-8A8971525B9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45AF-9C9F-463E-8F9E-B4437464B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1711-14DB-42AD-BA1E-8A8971525B9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45AF-9C9F-463E-8F9E-B4437464B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1711-14DB-42AD-BA1E-8A8971525B9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45AF-9C9F-463E-8F9E-B4437464B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1711-14DB-42AD-BA1E-8A8971525B9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45AF-9C9F-463E-8F9E-B4437464B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1711-14DB-42AD-BA1E-8A8971525B9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45AF-9C9F-463E-8F9E-B4437464B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1711-14DB-42AD-BA1E-8A8971525B9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45AF-9C9F-463E-8F9E-B4437464B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1711-14DB-42AD-BA1E-8A8971525B9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45AF-9C9F-463E-8F9E-B4437464B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1711-14DB-42AD-BA1E-8A8971525B9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45AF-9C9F-463E-8F9E-B4437464B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1711-14DB-42AD-BA1E-8A8971525B9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45AF-9C9F-463E-8F9E-B4437464B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1711-14DB-42AD-BA1E-8A8971525B9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45AF-9C9F-463E-8F9E-B4437464B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1711-14DB-42AD-BA1E-8A8971525B91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45AF-9C9F-463E-8F9E-B4437464B3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657600" cy="685800"/>
          </a:xfrm>
        </p:spPr>
        <p:txBody>
          <a:bodyPr>
            <a:normAutofit fontScale="90000"/>
          </a:bodyPr>
          <a:lstStyle/>
          <a:p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600" dirty="0" smtClean="0"/>
              <a:t>KAMARAJ COLLEGE, THOOTHUKUDI</a:t>
            </a:r>
            <a:br>
              <a:rPr lang="en-US" sz="1600" dirty="0" smtClean="0"/>
            </a:br>
            <a:r>
              <a:rPr lang="en-US" sz="1600" dirty="0" smtClean="0"/>
              <a:t>DEPARTMENT OF PHYSICS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GROUP MEMBERS:</a:t>
            </a:r>
          </a:p>
          <a:p>
            <a:pPr>
              <a:buNone/>
            </a:pPr>
            <a:r>
              <a:rPr lang="en-US" sz="1400" dirty="0" smtClean="0"/>
              <a:t>                            M.DINESHKUMAR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S.MARI VIGNESHWARAN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M.SANKARA PARAMESH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M.SUDALAI MUTHU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PROJECT REPORT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THE TABLEAU HR SCORECARD: Measuring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success in talent management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1.Introduction: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</a:t>
            </a:r>
          </a:p>
          <a:p>
            <a:pPr>
              <a:buNone/>
            </a:pPr>
            <a:r>
              <a:rPr lang="en-US" sz="1400" dirty="0" smtClean="0"/>
              <a:t>                 1.1.     overview: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Talent management includes all the ways that organizations bring employees ob </a:t>
            </a:r>
            <a:r>
              <a:rPr lang="en-US" sz="1400" dirty="0" err="1" smtClean="0"/>
              <a:t>board,keep</a:t>
            </a:r>
            <a:endParaRPr lang="en-US" sz="1400" dirty="0" smtClean="0"/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them happy and </a:t>
            </a:r>
            <a:r>
              <a:rPr lang="en-US" sz="1400" dirty="0" err="1" smtClean="0"/>
              <a:t>productive,and</a:t>
            </a:r>
            <a:r>
              <a:rPr lang="en-US" sz="1400" dirty="0" smtClean="0"/>
              <a:t> help them continue to develop their skills over </a:t>
            </a:r>
            <a:r>
              <a:rPr lang="en-US" sz="1400" dirty="0" err="1" smtClean="0"/>
              <a:t>time.Talent</a:t>
            </a:r>
            <a:r>
              <a:rPr lang="en-US" sz="1400" dirty="0" smtClean="0"/>
              <a:t> management 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practives</a:t>
            </a:r>
            <a:r>
              <a:rPr lang="en-US" sz="1400" dirty="0" smtClean="0"/>
              <a:t> have evolved over the years to cater to people-specific trends much like all other aspects of 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work and strategic talent management  is a necessity in today’s  hyper-change environment.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 smtClean="0"/>
              <a:t>                1.2      Purpose:</a:t>
            </a:r>
          </a:p>
          <a:p>
            <a:pPr>
              <a:buNone/>
            </a:pPr>
            <a:r>
              <a:rPr lang="en-US" sz="1400" dirty="0" smtClean="0"/>
              <a:t>                                  The purpose of talent management is to identify, recruit  and hold on to  people who  drive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the success  of your </a:t>
            </a:r>
            <a:r>
              <a:rPr lang="en-US" sz="1400" dirty="0" err="1" smtClean="0"/>
              <a:t>organisation</a:t>
            </a:r>
            <a:r>
              <a:rPr lang="en-US" sz="1400" dirty="0" smtClean="0"/>
              <a:t>. It’s a top </a:t>
            </a:r>
            <a:r>
              <a:rPr lang="en-US" sz="1400" dirty="0" err="1" smtClean="0"/>
              <a:t>priority,strategic</a:t>
            </a:r>
            <a:r>
              <a:rPr lang="en-US" sz="1400" dirty="0" smtClean="0"/>
              <a:t> process for forward looking people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companies who understand that their company performance depends on their workforce.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</a:t>
            </a:r>
            <a:endParaRPr lang="en-US" sz="14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384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2.Problem Definition  &amp; Design  Thinking: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Working in a </a:t>
            </a:r>
            <a:r>
              <a:rPr lang="en-US" sz="1600" dirty="0" err="1" smtClean="0"/>
              <a:t>comopany</a:t>
            </a:r>
            <a:r>
              <a:rPr lang="en-US" sz="1600" dirty="0" smtClean="0"/>
              <a:t> or running a business, then you might come across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professionals in your day to day life? But be true about how many among them are actually talented             </a:t>
            </a: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/>
              <a:t> </a:t>
            </a:r>
            <a:r>
              <a:rPr lang="en-US" sz="1600" dirty="0" smtClean="0"/>
              <a:t>             professionals?  This is a great question of concern.  In today’s time there is no inadequacy of </a:t>
            </a:r>
          </a:p>
          <a:p>
            <a:pPr>
              <a:buNone/>
            </a:pPr>
            <a:r>
              <a:rPr lang="en-US" sz="1600" dirty="0" smtClean="0"/>
              <a:t>       professionals, but what </a:t>
            </a:r>
            <a:r>
              <a:rPr lang="en-US" sz="1600" dirty="0" err="1" smtClean="0"/>
              <a:t>actuaaly</a:t>
            </a:r>
            <a:r>
              <a:rPr lang="en-US" sz="1600" dirty="0" smtClean="0"/>
              <a:t> lacks is the talent .The increasing population and advancement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in the education system have resulted in the creation of a huge talent gap.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               2.1 Empathy Map :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76200" cy="46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1c19af46-774d-47ce-b7a1-5ae103f17a5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04800"/>
            <a:ext cx="7764967" cy="56850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76200" cy="46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57451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2.2    Brainstorm map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shot 2023-10-15 2028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0" y="1371600"/>
            <a:ext cx="8595220" cy="28205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86000" cy="762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3.Result :</a:t>
            </a:r>
            <a:endParaRPr lang="en-US" sz="1800" dirty="0"/>
          </a:p>
        </p:txBody>
      </p:sp>
      <p:pic>
        <p:nvPicPr>
          <p:cNvPr id="4" name="Content Placeholder 3" descr="Screenshot 2023-10-15 20545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762000"/>
            <a:ext cx="8756417" cy="762000"/>
          </a:xfrm>
        </p:spPr>
      </p:pic>
      <p:pic>
        <p:nvPicPr>
          <p:cNvPr id="5" name="Picture 4" descr="Screenshot 2023-10-15 2057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930590"/>
            <a:ext cx="8669993" cy="38606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4.Advantages &amp; disadvantages :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The advantages are help in ascertaining the right person is deployed in the 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right position.  Promotes effective communication across different disciplines.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the disadvantages are lack of support from line mangers can impede the level of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commitment from employees.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5.Applications :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performance Management : After succession planning and leadership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development, performance management comes next on the list.  Without a </a:t>
            </a:r>
          </a:p>
          <a:p>
            <a:pPr>
              <a:buNone/>
            </a:pPr>
            <a:r>
              <a:rPr lang="en-US" sz="1800" dirty="0" smtClean="0"/>
              <a:t>          Thorough and standard </a:t>
            </a:r>
            <a:r>
              <a:rPr lang="en-US" sz="1800" dirty="0" err="1" smtClean="0"/>
              <a:t>wat</a:t>
            </a:r>
            <a:r>
              <a:rPr lang="en-US" sz="1800" dirty="0" smtClean="0"/>
              <a:t> to measure </a:t>
            </a:r>
            <a:r>
              <a:rPr lang="en-US" sz="1800" dirty="0" err="1" smtClean="0"/>
              <a:t>performsnce</a:t>
            </a:r>
            <a:r>
              <a:rPr lang="en-US" sz="1800" dirty="0" smtClean="0"/>
              <a:t> it is not possible to promote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right person to right positions and motivate them to perform for organizational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growth and development.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6.Conclusion :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Talent Management has become one of the most important buzzwords in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corporate Hr and training today.  Organizations know that they must have the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best talent in order to succeed in hypercompetitive and increasingly complex</a:t>
            </a:r>
          </a:p>
          <a:p>
            <a:pPr>
              <a:buNone/>
            </a:pPr>
            <a:r>
              <a:rPr lang="en-US" sz="1800" dirty="0" smtClean="0"/>
              <a:t>              global economy.  They must manage talent in a critical resource to achieve the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best possible results in long run.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7. Future Scope :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The Hr department of any </a:t>
            </a:r>
            <a:r>
              <a:rPr lang="en-US" sz="2000" dirty="0" err="1" smtClean="0"/>
              <a:t>organisation</a:t>
            </a:r>
            <a:r>
              <a:rPr lang="en-US" sz="2000" dirty="0" smtClean="0"/>
              <a:t> is vested with the responsibility of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managing the talent in addition to its conventional function of providing good human capital to an organization.  In order to perform this function they use the following methods: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1.Identifying the talent which is required , 2. Right selection of the talent ,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3.Implementing competitive compensation plans ,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4.Aligning the acquired talent , 5.developing and nurturing the talent .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The future scope of talent management is quite wide and adopts an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integrative approach to the functions methods above.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8.Appendix :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*Strategic employee planning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*Talent acquisition and </a:t>
            </a:r>
            <a:r>
              <a:rPr lang="en-US" sz="2000" dirty="0" err="1" smtClean="0"/>
              <a:t>tetention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*Performance management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*Learning and motivation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*Compensations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*Career development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*Succession planning      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559</Words>
  <Application>Microsoft Office PowerPoint</Application>
  <PresentationFormat>On-screen Show (4:3)</PresentationFormat>
  <Paragraphs>90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KAMARAJ COLLEGE, THOOTHUKUDI DEPARTMENT OF PHYSICS </vt:lpstr>
      <vt:lpstr> </vt:lpstr>
      <vt:lpstr> </vt:lpstr>
      <vt:lpstr>   </vt:lpstr>
      <vt:lpstr>3.Result :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KAMARAJ COLLEGE, THOOTHUKUDI DEPARTMENT OF PHYSICS</dc:title>
  <dc:creator>Lenovo</dc:creator>
  <cp:lastModifiedBy>Lenovo</cp:lastModifiedBy>
  <cp:revision>17</cp:revision>
  <dcterms:created xsi:type="dcterms:W3CDTF">2023-10-15T13:37:30Z</dcterms:created>
  <dcterms:modified xsi:type="dcterms:W3CDTF">2023-10-15T16:19:41Z</dcterms:modified>
</cp:coreProperties>
</file>