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92" r:id="rId4"/>
    <p:sldId id="315" r:id="rId5"/>
    <p:sldId id="294" r:id="rId6"/>
    <p:sldId id="321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299" r:id="rId16"/>
    <p:sldId id="316" r:id="rId17"/>
    <p:sldId id="317" r:id="rId18"/>
    <p:sldId id="304" r:id="rId19"/>
    <p:sldId id="318" r:id="rId20"/>
    <p:sldId id="305" r:id="rId21"/>
    <p:sldId id="306" r:id="rId22"/>
    <p:sldId id="320" r:id="rId23"/>
    <p:sldId id="319" r:id="rId24"/>
    <p:sldId id="322" r:id="rId25"/>
    <p:sldId id="325" r:id="rId26"/>
    <p:sldId id="307" r:id="rId27"/>
    <p:sldId id="308" r:id="rId28"/>
    <p:sldId id="323" r:id="rId29"/>
    <p:sldId id="309" r:id="rId30"/>
    <p:sldId id="267" r:id="rId31"/>
    <p:sldId id="324" r:id="rId32"/>
    <p:sldId id="310" r:id="rId33"/>
    <p:sldId id="311" r:id="rId34"/>
    <p:sldId id="312" r:id="rId35"/>
    <p:sldId id="313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yanli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6A5DF-B4F4-4543-B683-CA12D83E3123}" type="doc">
      <dgm:prSet loTypeId="urn:microsoft.com/office/officeart/2005/8/layout/radial5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41ECC4-619C-49BD-83F0-8EC0DEDE02B6}">
      <dgm:prSet phldrT="[文本]"/>
      <dgm:spPr/>
      <dgm:t>
        <a:bodyPr/>
        <a:lstStyle/>
        <a:p>
          <a:endParaRPr lang="zh-CN" altLang="en-US" dirty="0"/>
        </a:p>
      </dgm:t>
    </dgm:pt>
    <dgm:pt modelId="{87B83A73-EB17-4C06-A494-C5534518D5FB}" type="parTrans" cxnId="{679E1ED5-94C3-4BF0-86AB-52375A7F4DBA}">
      <dgm:prSet/>
      <dgm:spPr/>
      <dgm:t>
        <a:bodyPr/>
        <a:lstStyle/>
        <a:p>
          <a:endParaRPr lang="zh-CN" altLang="en-US"/>
        </a:p>
      </dgm:t>
    </dgm:pt>
    <dgm:pt modelId="{BE24C2DE-D83C-4CCA-B513-B0A39815576F}" type="sibTrans" cxnId="{679E1ED5-94C3-4BF0-86AB-52375A7F4DBA}">
      <dgm:prSet/>
      <dgm:spPr/>
      <dgm:t>
        <a:bodyPr/>
        <a:lstStyle/>
        <a:p>
          <a:endParaRPr lang="zh-CN" altLang="en-US"/>
        </a:p>
      </dgm:t>
    </dgm:pt>
    <dgm:pt modelId="{C0B62F49-048F-4986-BCBA-EEFAABA9CCA1}">
      <dgm:prSet phldrT="[文本]"/>
      <dgm:spPr>
        <a:solidFill>
          <a:schemeClr val="accent5"/>
        </a:solidFill>
      </dgm:spPr>
      <dgm:t>
        <a:bodyPr/>
        <a:lstStyle/>
        <a:p>
          <a:endParaRPr lang="zh-CN" altLang="en-US" dirty="0"/>
        </a:p>
      </dgm:t>
    </dgm:pt>
    <dgm:pt modelId="{14F767F8-C161-44D3-9AD1-AD2020910A9F}" type="parTrans" cxnId="{31F36E26-54D4-4FF8-AD40-4EB6163E053B}">
      <dgm:prSet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A17BA760-48F3-4561-A1ED-63FC8D2676D8}" type="sibTrans" cxnId="{31F36E26-54D4-4FF8-AD40-4EB6163E053B}">
      <dgm:prSet/>
      <dgm:spPr/>
      <dgm:t>
        <a:bodyPr/>
        <a:lstStyle/>
        <a:p>
          <a:endParaRPr lang="zh-CN" altLang="en-US"/>
        </a:p>
      </dgm:t>
    </dgm:pt>
    <dgm:pt modelId="{51D2A4B6-3C1E-40B5-8C97-975413F87F98}">
      <dgm:prSet phldrT="[文本]"/>
      <dgm:spPr>
        <a:solidFill>
          <a:schemeClr val="accent2"/>
        </a:solidFill>
      </dgm:spPr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5F85D6C1-0EB5-45D6-8AD6-55D40AA643DD}" type="parTrans" cxnId="{4EBC1E80-FA0F-43B7-AE55-623CE1257FDD}">
      <dgm:prSet/>
      <dgm:spPr>
        <a:solidFill>
          <a:schemeClr val="accent2"/>
        </a:solidFill>
      </dgm:spPr>
      <dgm:t>
        <a:bodyPr/>
        <a:lstStyle/>
        <a:p>
          <a:endParaRPr lang="zh-CN" altLang="en-US"/>
        </a:p>
      </dgm:t>
    </dgm:pt>
    <dgm:pt modelId="{9A0ED344-9DE9-4008-8E7E-3C396AC7DC2B}" type="sibTrans" cxnId="{4EBC1E80-FA0F-43B7-AE55-623CE1257FDD}">
      <dgm:prSet/>
      <dgm:spPr/>
      <dgm:t>
        <a:bodyPr/>
        <a:lstStyle/>
        <a:p>
          <a:endParaRPr lang="zh-CN" altLang="en-US"/>
        </a:p>
      </dgm:t>
    </dgm:pt>
    <dgm:pt modelId="{2561D99A-05C6-482C-8AE2-B3F1AA1FF6A6}">
      <dgm:prSet phldrT="[文本]"/>
      <dgm:spPr/>
      <dgm:t>
        <a:bodyPr/>
        <a:lstStyle/>
        <a:p>
          <a:endParaRPr lang="zh-CN" altLang="en-US" dirty="0"/>
        </a:p>
      </dgm:t>
    </dgm:pt>
    <dgm:pt modelId="{8D0F94A7-EDB3-4316-AA2A-CE8D4DD95992}" type="parTrans" cxnId="{21FAF7D2-585F-4545-9F05-5EF581D1B016}">
      <dgm:prSet/>
      <dgm:spPr/>
      <dgm:t>
        <a:bodyPr/>
        <a:lstStyle/>
        <a:p>
          <a:endParaRPr lang="zh-CN" altLang="en-US"/>
        </a:p>
      </dgm:t>
    </dgm:pt>
    <dgm:pt modelId="{26CD2FB5-5B65-4E86-8DDB-EE589981EAFE}" type="sibTrans" cxnId="{21FAF7D2-585F-4545-9F05-5EF581D1B016}">
      <dgm:prSet/>
      <dgm:spPr/>
      <dgm:t>
        <a:bodyPr/>
        <a:lstStyle/>
        <a:p>
          <a:endParaRPr lang="zh-CN" altLang="en-US"/>
        </a:p>
      </dgm:t>
    </dgm:pt>
    <dgm:pt modelId="{9205722E-88EE-4251-B99B-464A7D1E5EDB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100" dirty="0"/>
            <a:t>南北通行</a:t>
          </a:r>
          <a:endParaRPr lang="en-US" altLang="zh-CN" sz="1100" dirty="0"/>
        </a:p>
        <a:p>
          <a:r>
            <a:rPr lang="zh-CN" altLang="en-US" sz="1100" dirty="0"/>
            <a:t>东西禁止</a:t>
          </a:r>
        </a:p>
      </dgm:t>
    </dgm:pt>
    <dgm:pt modelId="{E012B1D9-0E71-450F-BC2C-47AF60B98E07}" type="sib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4876C9A0-3616-43B1-B383-0AFA84C882B9}" type="par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E41A3E0F-5348-4160-87CB-0D7A05133B36}" type="pres">
      <dgm:prSet presAssocID="{CAC6A5DF-B4F4-4543-B683-CA12D83E31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2FC88-3D7E-4888-9727-765F47F3F5D0}" type="pres">
      <dgm:prSet presAssocID="{9205722E-88EE-4251-B99B-464A7D1E5EDB}" presName="centerShape" presStyleLbl="node0" presStyleIdx="0" presStyleCnt="1" custScaleX="117224" custScaleY="126388"/>
      <dgm:spPr/>
    </dgm:pt>
    <dgm:pt modelId="{41279880-3C9C-42F2-BB35-B64BE50E97FD}" type="pres">
      <dgm:prSet presAssocID="{87B83A73-EB17-4C06-A494-C5534518D5FB}" presName="parTrans" presStyleLbl="sibTrans2D1" presStyleIdx="0" presStyleCnt="4"/>
      <dgm:spPr/>
    </dgm:pt>
    <dgm:pt modelId="{1E7ECA47-150F-4DBB-B332-F2013BFE7D67}" type="pres">
      <dgm:prSet presAssocID="{87B83A73-EB17-4C06-A494-C5534518D5FB}" presName="connectorText" presStyleLbl="sibTrans2D1" presStyleIdx="0" presStyleCnt="4"/>
      <dgm:spPr/>
    </dgm:pt>
    <dgm:pt modelId="{52AD5016-6C97-41FA-A7E9-FC99BCE4ADF3}" type="pres">
      <dgm:prSet presAssocID="{3C41ECC4-619C-49BD-83F0-8EC0DEDE02B6}" presName="node" presStyleLbl="node1" presStyleIdx="0" presStyleCnt="4">
        <dgm:presLayoutVars>
          <dgm:bulletEnabled val="1"/>
        </dgm:presLayoutVars>
      </dgm:prSet>
      <dgm:spPr/>
    </dgm:pt>
    <dgm:pt modelId="{99028AB5-3126-4169-8365-3E3E4D4B8942}" type="pres">
      <dgm:prSet presAssocID="{14F767F8-C161-44D3-9AD1-AD2020910A9F}" presName="parTrans" presStyleLbl="sibTrans2D1" presStyleIdx="1" presStyleCnt="4"/>
      <dgm:spPr/>
    </dgm:pt>
    <dgm:pt modelId="{E59CF122-1E9B-47B6-869D-00AC0B34E88C}" type="pres">
      <dgm:prSet presAssocID="{14F767F8-C161-44D3-9AD1-AD2020910A9F}" presName="connectorText" presStyleLbl="sibTrans2D1" presStyleIdx="1" presStyleCnt="4"/>
      <dgm:spPr/>
    </dgm:pt>
    <dgm:pt modelId="{9D16D85D-169D-40E2-B3F1-BD3262E13281}" type="pres">
      <dgm:prSet presAssocID="{C0B62F49-048F-4986-BCBA-EEFAABA9CCA1}" presName="node" presStyleLbl="node1" presStyleIdx="1" presStyleCnt="4">
        <dgm:presLayoutVars>
          <dgm:bulletEnabled val="1"/>
        </dgm:presLayoutVars>
      </dgm:prSet>
      <dgm:spPr/>
    </dgm:pt>
    <dgm:pt modelId="{07F9AC31-DD41-453A-AEB3-AA2CCC2DA432}" type="pres">
      <dgm:prSet presAssocID="{5F85D6C1-0EB5-45D6-8AD6-55D40AA643DD}" presName="parTrans" presStyleLbl="sibTrans2D1" presStyleIdx="2" presStyleCnt="4"/>
      <dgm:spPr/>
    </dgm:pt>
    <dgm:pt modelId="{AB8DC33E-7F07-4F37-ADB1-DEA4217222C1}" type="pres">
      <dgm:prSet presAssocID="{5F85D6C1-0EB5-45D6-8AD6-55D40AA643DD}" presName="connectorText" presStyleLbl="sibTrans2D1" presStyleIdx="2" presStyleCnt="4"/>
      <dgm:spPr/>
    </dgm:pt>
    <dgm:pt modelId="{43E63C42-75D4-4137-ADF2-5BB82747855F}" type="pres">
      <dgm:prSet presAssocID="{51D2A4B6-3C1E-40B5-8C97-975413F87F98}" presName="node" presStyleLbl="node1" presStyleIdx="2" presStyleCnt="4">
        <dgm:presLayoutVars>
          <dgm:bulletEnabled val="1"/>
        </dgm:presLayoutVars>
      </dgm:prSet>
      <dgm:spPr/>
    </dgm:pt>
    <dgm:pt modelId="{B443F38B-3625-4913-8332-4FC3D13DAB9C}" type="pres">
      <dgm:prSet presAssocID="{8D0F94A7-EDB3-4316-AA2A-CE8D4DD95992}" presName="parTrans" presStyleLbl="sibTrans2D1" presStyleIdx="3" presStyleCnt="4"/>
      <dgm:spPr/>
    </dgm:pt>
    <dgm:pt modelId="{F5D6906E-81A4-470F-A992-5BF85CB09009}" type="pres">
      <dgm:prSet presAssocID="{8D0F94A7-EDB3-4316-AA2A-CE8D4DD95992}" presName="connectorText" presStyleLbl="sibTrans2D1" presStyleIdx="3" presStyleCnt="4"/>
      <dgm:spPr/>
    </dgm:pt>
    <dgm:pt modelId="{EDB37426-BACC-4413-BFEB-3BA813ECFCD5}" type="pres">
      <dgm:prSet presAssocID="{2561D99A-05C6-482C-8AE2-B3F1AA1FF6A6}" presName="node" presStyleLbl="node1" presStyleIdx="3" presStyleCnt="4">
        <dgm:presLayoutVars>
          <dgm:bulletEnabled val="1"/>
        </dgm:presLayoutVars>
      </dgm:prSet>
      <dgm:spPr/>
    </dgm:pt>
  </dgm:ptLst>
  <dgm:cxnLst>
    <dgm:cxn modelId="{CDC02404-3DB1-46E4-970D-076F82EA2905}" type="presOf" srcId="{2561D99A-05C6-482C-8AE2-B3F1AA1FF6A6}" destId="{EDB37426-BACC-4413-BFEB-3BA813ECFCD5}" srcOrd="0" destOrd="0" presId="urn:microsoft.com/office/officeart/2005/8/layout/radial5"/>
    <dgm:cxn modelId="{31F36E26-54D4-4FF8-AD40-4EB6163E053B}" srcId="{9205722E-88EE-4251-B99B-464A7D1E5EDB}" destId="{C0B62F49-048F-4986-BCBA-EEFAABA9CCA1}" srcOrd="1" destOrd="0" parTransId="{14F767F8-C161-44D3-9AD1-AD2020910A9F}" sibTransId="{A17BA760-48F3-4561-A1ED-63FC8D2676D8}"/>
    <dgm:cxn modelId="{9F3F192A-CF35-4128-9919-B3C81048EEC4}" type="presOf" srcId="{5F85D6C1-0EB5-45D6-8AD6-55D40AA643DD}" destId="{07F9AC31-DD41-453A-AEB3-AA2CCC2DA432}" srcOrd="0" destOrd="0" presId="urn:microsoft.com/office/officeart/2005/8/layout/radial5"/>
    <dgm:cxn modelId="{F7DFA42B-90B7-4FC9-8237-CC9A62BE9DCA}" type="presOf" srcId="{87B83A73-EB17-4C06-A494-C5534518D5FB}" destId="{1E7ECA47-150F-4DBB-B332-F2013BFE7D67}" srcOrd="1" destOrd="0" presId="urn:microsoft.com/office/officeart/2005/8/layout/radial5"/>
    <dgm:cxn modelId="{70C0EC2C-B46B-4FD1-ACE6-5DEE30F68C17}" type="presOf" srcId="{8D0F94A7-EDB3-4316-AA2A-CE8D4DD95992}" destId="{F5D6906E-81A4-470F-A992-5BF85CB09009}" srcOrd="1" destOrd="0" presId="urn:microsoft.com/office/officeart/2005/8/layout/radial5"/>
    <dgm:cxn modelId="{748A2E61-2E32-4700-A854-10162D30ABAD}" srcId="{CAC6A5DF-B4F4-4543-B683-CA12D83E3123}" destId="{9205722E-88EE-4251-B99B-464A7D1E5EDB}" srcOrd="0" destOrd="0" parTransId="{4876C9A0-3616-43B1-B383-0AFA84C882B9}" sibTransId="{E012B1D9-0E71-450F-BC2C-47AF60B98E07}"/>
    <dgm:cxn modelId="{090A1252-E339-4E3F-8B80-67940E95D0BA}" type="presOf" srcId="{51D2A4B6-3C1E-40B5-8C97-975413F87F98}" destId="{43E63C42-75D4-4137-ADF2-5BB82747855F}" srcOrd="0" destOrd="0" presId="urn:microsoft.com/office/officeart/2005/8/layout/radial5"/>
    <dgm:cxn modelId="{D08CB373-9130-4018-B6D5-43C0B013A1E9}" type="presOf" srcId="{5F85D6C1-0EB5-45D6-8AD6-55D40AA643DD}" destId="{AB8DC33E-7F07-4F37-ADB1-DEA4217222C1}" srcOrd="1" destOrd="0" presId="urn:microsoft.com/office/officeart/2005/8/layout/radial5"/>
    <dgm:cxn modelId="{D842D47D-2D4E-439D-B5B5-343E2708FA54}" type="presOf" srcId="{14F767F8-C161-44D3-9AD1-AD2020910A9F}" destId="{E59CF122-1E9B-47B6-869D-00AC0B34E88C}" srcOrd="1" destOrd="0" presId="urn:microsoft.com/office/officeart/2005/8/layout/radial5"/>
    <dgm:cxn modelId="{4EBC1E80-FA0F-43B7-AE55-623CE1257FDD}" srcId="{9205722E-88EE-4251-B99B-464A7D1E5EDB}" destId="{51D2A4B6-3C1E-40B5-8C97-975413F87F98}" srcOrd="2" destOrd="0" parTransId="{5F85D6C1-0EB5-45D6-8AD6-55D40AA643DD}" sibTransId="{9A0ED344-9DE9-4008-8E7E-3C396AC7DC2B}"/>
    <dgm:cxn modelId="{4F590387-B84D-4225-ACFD-2A74678E47D6}" type="presOf" srcId="{8D0F94A7-EDB3-4316-AA2A-CE8D4DD95992}" destId="{B443F38B-3625-4913-8332-4FC3D13DAB9C}" srcOrd="0" destOrd="0" presId="urn:microsoft.com/office/officeart/2005/8/layout/radial5"/>
    <dgm:cxn modelId="{A54FA2B3-6255-4947-8176-CBE963BA4036}" type="presOf" srcId="{3C41ECC4-619C-49BD-83F0-8EC0DEDE02B6}" destId="{52AD5016-6C97-41FA-A7E9-FC99BCE4ADF3}" srcOrd="0" destOrd="0" presId="urn:microsoft.com/office/officeart/2005/8/layout/radial5"/>
    <dgm:cxn modelId="{A9631EB9-C817-406C-ADC5-3ECF4A54FD79}" type="presOf" srcId="{9205722E-88EE-4251-B99B-464A7D1E5EDB}" destId="{0D32FC88-3D7E-4888-9727-765F47F3F5D0}" srcOrd="0" destOrd="0" presId="urn:microsoft.com/office/officeart/2005/8/layout/radial5"/>
    <dgm:cxn modelId="{824047CB-7DBF-4506-90C9-728689AB0A12}" type="presOf" srcId="{CAC6A5DF-B4F4-4543-B683-CA12D83E3123}" destId="{E41A3E0F-5348-4160-87CB-0D7A05133B36}" srcOrd="0" destOrd="0" presId="urn:microsoft.com/office/officeart/2005/8/layout/radial5"/>
    <dgm:cxn modelId="{2EA977CB-E294-467F-B670-7AAC8F735433}" type="presOf" srcId="{C0B62F49-048F-4986-BCBA-EEFAABA9CCA1}" destId="{9D16D85D-169D-40E2-B3F1-BD3262E13281}" srcOrd="0" destOrd="0" presId="urn:microsoft.com/office/officeart/2005/8/layout/radial5"/>
    <dgm:cxn modelId="{21FAF7D2-585F-4545-9F05-5EF581D1B016}" srcId="{9205722E-88EE-4251-B99B-464A7D1E5EDB}" destId="{2561D99A-05C6-482C-8AE2-B3F1AA1FF6A6}" srcOrd="3" destOrd="0" parTransId="{8D0F94A7-EDB3-4316-AA2A-CE8D4DD95992}" sibTransId="{26CD2FB5-5B65-4E86-8DDB-EE589981EAFE}"/>
    <dgm:cxn modelId="{679E1ED5-94C3-4BF0-86AB-52375A7F4DBA}" srcId="{9205722E-88EE-4251-B99B-464A7D1E5EDB}" destId="{3C41ECC4-619C-49BD-83F0-8EC0DEDE02B6}" srcOrd="0" destOrd="0" parTransId="{87B83A73-EB17-4C06-A494-C5534518D5FB}" sibTransId="{BE24C2DE-D83C-4CCA-B513-B0A39815576F}"/>
    <dgm:cxn modelId="{30E6ECDC-93FE-4420-8058-61B15296E884}" type="presOf" srcId="{87B83A73-EB17-4C06-A494-C5534518D5FB}" destId="{41279880-3C9C-42F2-BB35-B64BE50E97FD}" srcOrd="0" destOrd="0" presId="urn:microsoft.com/office/officeart/2005/8/layout/radial5"/>
    <dgm:cxn modelId="{CA5F19F5-EC07-4DE5-B219-F747B8D0C445}" type="presOf" srcId="{14F767F8-C161-44D3-9AD1-AD2020910A9F}" destId="{99028AB5-3126-4169-8365-3E3E4D4B8942}" srcOrd="0" destOrd="0" presId="urn:microsoft.com/office/officeart/2005/8/layout/radial5"/>
    <dgm:cxn modelId="{25620A39-DF7C-40DB-9B25-79E41CD14774}" type="presParOf" srcId="{E41A3E0F-5348-4160-87CB-0D7A05133B36}" destId="{0D32FC88-3D7E-4888-9727-765F47F3F5D0}" srcOrd="0" destOrd="0" presId="urn:microsoft.com/office/officeart/2005/8/layout/radial5"/>
    <dgm:cxn modelId="{750A9652-7A24-4EEE-A54F-FC99496E4208}" type="presParOf" srcId="{E41A3E0F-5348-4160-87CB-0D7A05133B36}" destId="{41279880-3C9C-42F2-BB35-B64BE50E97FD}" srcOrd="1" destOrd="0" presId="urn:microsoft.com/office/officeart/2005/8/layout/radial5"/>
    <dgm:cxn modelId="{58AE0426-652B-4B25-843E-25FCE7AB023E}" type="presParOf" srcId="{41279880-3C9C-42F2-BB35-B64BE50E97FD}" destId="{1E7ECA47-150F-4DBB-B332-F2013BFE7D67}" srcOrd="0" destOrd="0" presId="urn:microsoft.com/office/officeart/2005/8/layout/radial5"/>
    <dgm:cxn modelId="{BD7770FA-073E-4573-ADC8-39E4A09380FE}" type="presParOf" srcId="{E41A3E0F-5348-4160-87CB-0D7A05133B36}" destId="{52AD5016-6C97-41FA-A7E9-FC99BCE4ADF3}" srcOrd="2" destOrd="0" presId="urn:microsoft.com/office/officeart/2005/8/layout/radial5"/>
    <dgm:cxn modelId="{7C5EF40B-01F7-481D-ABA4-7D7EB52DC68A}" type="presParOf" srcId="{E41A3E0F-5348-4160-87CB-0D7A05133B36}" destId="{99028AB5-3126-4169-8365-3E3E4D4B8942}" srcOrd="3" destOrd="0" presId="urn:microsoft.com/office/officeart/2005/8/layout/radial5"/>
    <dgm:cxn modelId="{62ECBE5F-BC16-4ECB-9975-45696E763014}" type="presParOf" srcId="{99028AB5-3126-4169-8365-3E3E4D4B8942}" destId="{E59CF122-1E9B-47B6-869D-00AC0B34E88C}" srcOrd="0" destOrd="0" presId="urn:microsoft.com/office/officeart/2005/8/layout/radial5"/>
    <dgm:cxn modelId="{00601E1B-6B85-4A63-8051-24882DFDF741}" type="presParOf" srcId="{E41A3E0F-5348-4160-87CB-0D7A05133B36}" destId="{9D16D85D-169D-40E2-B3F1-BD3262E13281}" srcOrd="4" destOrd="0" presId="urn:microsoft.com/office/officeart/2005/8/layout/radial5"/>
    <dgm:cxn modelId="{02433DF1-B4DD-483C-A21B-447CC95589AC}" type="presParOf" srcId="{E41A3E0F-5348-4160-87CB-0D7A05133B36}" destId="{07F9AC31-DD41-453A-AEB3-AA2CCC2DA432}" srcOrd="5" destOrd="0" presId="urn:microsoft.com/office/officeart/2005/8/layout/radial5"/>
    <dgm:cxn modelId="{38BA3E0E-1501-4534-93D6-04F20C97EEC7}" type="presParOf" srcId="{07F9AC31-DD41-453A-AEB3-AA2CCC2DA432}" destId="{AB8DC33E-7F07-4F37-ADB1-DEA4217222C1}" srcOrd="0" destOrd="0" presId="urn:microsoft.com/office/officeart/2005/8/layout/radial5"/>
    <dgm:cxn modelId="{FCFBB4B8-DF7F-42BD-94B9-1AC22F86EAF0}" type="presParOf" srcId="{E41A3E0F-5348-4160-87CB-0D7A05133B36}" destId="{43E63C42-75D4-4137-ADF2-5BB82747855F}" srcOrd="6" destOrd="0" presId="urn:microsoft.com/office/officeart/2005/8/layout/radial5"/>
    <dgm:cxn modelId="{F6C2EBC3-3020-44A5-A1CE-7530F3E2C47F}" type="presParOf" srcId="{E41A3E0F-5348-4160-87CB-0D7A05133B36}" destId="{B443F38B-3625-4913-8332-4FC3D13DAB9C}" srcOrd="7" destOrd="0" presId="urn:microsoft.com/office/officeart/2005/8/layout/radial5"/>
    <dgm:cxn modelId="{2A147A09-D719-463E-A57F-636E1137602D}" type="presParOf" srcId="{B443F38B-3625-4913-8332-4FC3D13DAB9C}" destId="{F5D6906E-81A4-470F-A992-5BF85CB09009}" srcOrd="0" destOrd="0" presId="urn:microsoft.com/office/officeart/2005/8/layout/radial5"/>
    <dgm:cxn modelId="{6F54EBC2-E89F-4264-B095-0C2F76DA657D}" type="presParOf" srcId="{E41A3E0F-5348-4160-87CB-0D7A05133B36}" destId="{EDB37426-BACC-4413-BFEB-3BA813ECFCD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6A5DF-B4F4-4543-B683-CA12D83E3123}" type="doc">
      <dgm:prSet loTypeId="urn:microsoft.com/office/officeart/2005/8/layout/radial5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05722E-88EE-4251-B99B-464A7D1E5EDB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100" dirty="0"/>
            <a:t>南北等待</a:t>
          </a:r>
          <a:endParaRPr lang="en-US" altLang="zh-CN" sz="1100" dirty="0"/>
        </a:p>
        <a:p>
          <a:r>
            <a:rPr lang="zh-CN" altLang="en-US" sz="1100" dirty="0"/>
            <a:t>东西禁止</a:t>
          </a:r>
        </a:p>
      </dgm:t>
    </dgm:pt>
    <dgm:pt modelId="{4876C9A0-3616-43B1-B383-0AFA84C882B9}" type="par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E012B1D9-0E71-450F-BC2C-47AF60B98E07}" type="sib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3C41ECC4-619C-49BD-83F0-8EC0DEDE02B6}">
      <dgm:prSet phldrT="[文本]"/>
      <dgm:spPr>
        <a:solidFill>
          <a:schemeClr val="accent3"/>
        </a:solidFill>
      </dgm:spPr>
      <dgm:t>
        <a:bodyPr/>
        <a:lstStyle/>
        <a:p>
          <a:endParaRPr lang="zh-CN" altLang="en-US" dirty="0"/>
        </a:p>
      </dgm:t>
    </dgm:pt>
    <dgm:pt modelId="{87B83A73-EB17-4C06-A494-C5534518D5FB}" type="parTrans" cxnId="{679E1ED5-94C3-4BF0-86AB-52375A7F4DBA}">
      <dgm:prSet/>
      <dgm:spPr>
        <a:solidFill>
          <a:schemeClr val="accent3"/>
        </a:solidFill>
      </dgm:spPr>
      <dgm:t>
        <a:bodyPr/>
        <a:lstStyle/>
        <a:p>
          <a:endParaRPr lang="zh-CN" altLang="en-US"/>
        </a:p>
      </dgm:t>
    </dgm:pt>
    <dgm:pt modelId="{BE24C2DE-D83C-4CCA-B513-B0A39815576F}" type="sibTrans" cxnId="{679E1ED5-94C3-4BF0-86AB-52375A7F4DBA}">
      <dgm:prSet/>
      <dgm:spPr/>
      <dgm:t>
        <a:bodyPr/>
        <a:lstStyle/>
        <a:p>
          <a:endParaRPr lang="zh-CN" altLang="en-US"/>
        </a:p>
      </dgm:t>
    </dgm:pt>
    <dgm:pt modelId="{C0B62F49-048F-4986-BCBA-EEFAABA9CCA1}">
      <dgm:prSet phldrT="[文本]"/>
      <dgm:spPr>
        <a:solidFill>
          <a:schemeClr val="accent5"/>
        </a:solidFill>
      </dgm:spPr>
      <dgm:t>
        <a:bodyPr/>
        <a:lstStyle/>
        <a:p>
          <a:endParaRPr lang="zh-CN" altLang="en-US" dirty="0"/>
        </a:p>
      </dgm:t>
    </dgm:pt>
    <dgm:pt modelId="{14F767F8-C161-44D3-9AD1-AD2020910A9F}" type="parTrans" cxnId="{31F36E26-54D4-4FF8-AD40-4EB6163E053B}">
      <dgm:prSet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A17BA760-48F3-4561-A1ED-63FC8D2676D8}" type="sibTrans" cxnId="{31F36E26-54D4-4FF8-AD40-4EB6163E053B}">
      <dgm:prSet/>
      <dgm:spPr/>
      <dgm:t>
        <a:bodyPr/>
        <a:lstStyle/>
        <a:p>
          <a:endParaRPr lang="zh-CN" altLang="en-US"/>
        </a:p>
      </dgm:t>
    </dgm:pt>
    <dgm:pt modelId="{51D2A4B6-3C1E-40B5-8C97-975413F87F98}">
      <dgm:prSet phldrT="[文本]"/>
      <dgm:spPr>
        <a:solidFill>
          <a:schemeClr val="accent3"/>
        </a:solidFill>
      </dgm:spPr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5F85D6C1-0EB5-45D6-8AD6-55D40AA643DD}" type="parTrans" cxnId="{4EBC1E80-FA0F-43B7-AE55-623CE1257FDD}">
      <dgm:prSet/>
      <dgm:spPr>
        <a:solidFill>
          <a:schemeClr val="accent3"/>
        </a:solidFill>
      </dgm:spPr>
      <dgm:t>
        <a:bodyPr/>
        <a:lstStyle/>
        <a:p>
          <a:endParaRPr lang="zh-CN" altLang="en-US"/>
        </a:p>
      </dgm:t>
    </dgm:pt>
    <dgm:pt modelId="{9A0ED344-9DE9-4008-8E7E-3C396AC7DC2B}" type="sibTrans" cxnId="{4EBC1E80-FA0F-43B7-AE55-623CE1257FDD}">
      <dgm:prSet/>
      <dgm:spPr/>
      <dgm:t>
        <a:bodyPr/>
        <a:lstStyle/>
        <a:p>
          <a:endParaRPr lang="zh-CN" altLang="en-US"/>
        </a:p>
      </dgm:t>
    </dgm:pt>
    <dgm:pt modelId="{2561D99A-05C6-482C-8AE2-B3F1AA1FF6A6}">
      <dgm:prSet phldrT="[文本]"/>
      <dgm:spPr/>
      <dgm:t>
        <a:bodyPr/>
        <a:lstStyle/>
        <a:p>
          <a:endParaRPr lang="zh-CN" altLang="en-US" dirty="0"/>
        </a:p>
      </dgm:t>
    </dgm:pt>
    <dgm:pt modelId="{8D0F94A7-EDB3-4316-AA2A-CE8D4DD95992}" type="parTrans" cxnId="{21FAF7D2-585F-4545-9F05-5EF581D1B016}">
      <dgm:prSet/>
      <dgm:spPr/>
      <dgm:t>
        <a:bodyPr/>
        <a:lstStyle/>
        <a:p>
          <a:endParaRPr lang="zh-CN" altLang="en-US"/>
        </a:p>
      </dgm:t>
    </dgm:pt>
    <dgm:pt modelId="{26CD2FB5-5B65-4E86-8DDB-EE589981EAFE}" type="sibTrans" cxnId="{21FAF7D2-585F-4545-9F05-5EF581D1B016}">
      <dgm:prSet/>
      <dgm:spPr/>
      <dgm:t>
        <a:bodyPr/>
        <a:lstStyle/>
        <a:p>
          <a:endParaRPr lang="zh-CN" altLang="en-US"/>
        </a:p>
      </dgm:t>
    </dgm:pt>
    <dgm:pt modelId="{E41A3E0F-5348-4160-87CB-0D7A05133B36}" type="pres">
      <dgm:prSet presAssocID="{CAC6A5DF-B4F4-4543-B683-CA12D83E31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2FC88-3D7E-4888-9727-765F47F3F5D0}" type="pres">
      <dgm:prSet presAssocID="{9205722E-88EE-4251-B99B-464A7D1E5EDB}" presName="centerShape" presStyleLbl="node0" presStyleIdx="0" presStyleCnt="1" custScaleX="117224" custScaleY="126388"/>
      <dgm:spPr/>
    </dgm:pt>
    <dgm:pt modelId="{41279880-3C9C-42F2-BB35-B64BE50E97FD}" type="pres">
      <dgm:prSet presAssocID="{87B83A73-EB17-4C06-A494-C5534518D5FB}" presName="parTrans" presStyleLbl="sibTrans2D1" presStyleIdx="0" presStyleCnt="4"/>
      <dgm:spPr/>
    </dgm:pt>
    <dgm:pt modelId="{1E7ECA47-150F-4DBB-B332-F2013BFE7D67}" type="pres">
      <dgm:prSet presAssocID="{87B83A73-EB17-4C06-A494-C5534518D5FB}" presName="connectorText" presStyleLbl="sibTrans2D1" presStyleIdx="0" presStyleCnt="4"/>
      <dgm:spPr/>
    </dgm:pt>
    <dgm:pt modelId="{52AD5016-6C97-41FA-A7E9-FC99BCE4ADF3}" type="pres">
      <dgm:prSet presAssocID="{3C41ECC4-619C-49BD-83F0-8EC0DEDE02B6}" presName="node" presStyleLbl="node1" presStyleIdx="0" presStyleCnt="4">
        <dgm:presLayoutVars>
          <dgm:bulletEnabled val="1"/>
        </dgm:presLayoutVars>
      </dgm:prSet>
      <dgm:spPr/>
    </dgm:pt>
    <dgm:pt modelId="{99028AB5-3126-4169-8365-3E3E4D4B8942}" type="pres">
      <dgm:prSet presAssocID="{14F767F8-C161-44D3-9AD1-AD2020910A9F}" presName="parTrans" presStyleLbl="sibTrans2D1" presStyleIdx="1" presStyleCnt="4"/>
      <dgm:spPr/>
    </dgm:pt>
    <dgm:pt modelId="{E59CF122-1E9B-47B6-869D-00AC0B34E88C}" type="pres">
      <dgm:prSet presAssocID="{14F767F8-C161-44D3-9AD1-AD2020910A9F}" presName="connectorText" presStyleLbl="sibTrans2D1" presStyleIdx="1" presStyleCnt="4"/>
      <dgm:spPr/>
    </dgm:pt>
    <dgm:pt modelId="{9D16D85D-169D-40E2-B3F1-BD3262E13281}" type="pres">
      <dgm:prSet presAssocID="{C0B62F49-048F-4986-BCBA-EEFAABA9CCA1}" presName="node" presStyleLbl="node1" presStyleIdx="1" presStyleCnt="4">
        <dgm:presLayoutVars>
          <dgm:bulletEnabled val="1"/>
        </dgm:presLayoutVars>
      </dgm:prSet>
      <dgm:spPr/>
    </dgm:pt>
    <dgm:pt modelId="{07F9AC31-DD41-453A-AEB3-AA2CCC2DA432}" type="pres">
      <dgm:prSet presAssocID="{5F85D6C1-0EB5-45D6-8AD6-55D40AA643DD}" presName="parTrans" presStyleLbl="sibTrans2D1" presStyleIdx="2" presStyleCnt="4"/>
      <dgm:spPr/>
    </dgm:pt>
    <dgm:pt modelId="{AB8DC33E-7F07-4F37-ADB1-DEA4217222C1}" type="pres">
      <dgm:prSet presAssocID="{5F85D6C1-0EB5-45D6-8AD6-55D40AA643DD}" presName="connectorText" presStyleLbl="sibTrans2D1" presStyleIdx="2" presStyleCnt="4"/>
      <dgm:spPr/>
    </dgm:pt>
    <dgm:pt modelId="{43E63C42-75D4-4137-ADF2-5BB82747855F}" type="pres">
      <dgm:prSet presAssocID="{51D2A4B6-3C1E-40B5-8C97-975413F87F98}" presName="node" presStyleLbl="node1" presStyleIdx="2" presStyleCnt="4">
        <dgm:presLayoutVars>
          <dgm:bulletEnabled val="1"/>
        </dgm:presLayoutVars>
      </dgm:prSet>
      <dgm:spPr/>
    </dgm:pt>
    <dgm:pt modelId="{B443F38B-3625-4913-8332-4FC3D13DAB9C}" type="pres">
      <dgm:prSet presAssocID="{8D0F94A7-EDB3-4316-AA2A-CE8D4DD95992}" presName="parTrans" presStyleLbl="sibTrans2D1" presStyleIdx="3" presStyleCnt="4"/>
      <dgm:spPr/>
    </dgm:pt>
    <dgm:pt modelId="{F5D6906E-81A4-470F-A992-5BF85CB09009}" type="pres">
      <dgm:prSet presAssocID="{8D0F94A7-EDB3-4316-AA2A-CE8D4DD95992}" presName="connectorText" presStyleLbl="sibTrans2D1" presStyleIdx="3" presStyleCnt="4"/>
      <dgm:spPr/>
    </dgm:pt>
    <dgm:pt modelId="{EDB37426-BACC-4413-BFEB-3BA813ECFCD5}" type="pres">
      <dgm:prSet presAssocID="{2561D99A-05C6-482C-8AE2-B3F1AA1FF6A6}" presName="node" presStyleLbl="node1" presStyleIdx="3" presStyleCnt="4">
        <dgm:presLayoutVars>
          <dgm:bulletEnabled val="1"/>
        </dgm:presLayoutVars>
      </dgm:prSet>
      <dgm:spPr/>
    </dgm:pt>
  </dgm:ptLst>
  <dgm:cxnLst>
    <dgm:cxn modelId="{CDC02404-3DB1-46E4-970D-076F82EA2905}" type="presOf" srcId="{2561D99A-05C6-482C-8AE2-B3F1AA1FF6A6}" destId="{EDB37426-BACC-4413-BFEB-3BA813ECFCD5}" srcOrd="0" destOrd="0" presId="urn:microsoft.com/office/officeart/2005/8/layout/radial5"/>
    <dgm:cxn modelId="{31F36E26-54D4-4FF8-AD40-4EB6163E053B}" srcId="{9205722E-88EE-4251-B99B-464A7D1E5EDB}" destId="{C0B62F49-048F-4986-BCBA-EEFAABA9CCA1}" srcOrd="1" destOrd="0" parTransId="{14F767F8-C161-44D3-9AD1-AD2020910A9F}" sibTransId="{A17BA760-48F3-4561-A1ED-63FC8D2676D8}"/>
    <dgm:cxn modelId="{9F3F192A-CF35-4128-9919-B3C81048EEC4}" type="presOf" srcId="{5F85D6C1-0EB5-45D6-8AD6-55D40AA643DD}" destId="{07F9AC31-DD41-453A-AEB3-AA2CCC2DA432}" srcOrd="0" destOrd="0" presId="urn:microsoft.com/office/officeart/2005/8/layout/radial5"/>
    <dgm:cxn modelId="{F7DFA42B-90B7-4FC9-8237-CC9A62BE9DCA}" type="presOf" srcId="{87B83A73-EB17-4C06-A494-C5534518D5FB}" destId="{1E7ECA47-150F-4DBB-B332-F2013BFE7D67}" srcOrd="1" destOrd="0" presId="urn:microsoft.com/office/officeart/2005/8/layout/radial5"/>
    <dgm:cxn modelId="{70C0EC2C-B46B-4FD1-ACE6-5DEE30F68C17}" type="presOf" srcId="{8D0F94A7-EDB3-4316-AA2A-CE8D4DD95992}" destId="{F5D6906E-81A4-470F-A992-5BF85CB09009}" srcOrd="1" destOrd="0" presId="urn:microsoft.com/office/officeart/2005/8/layout/radial5"/>
    <dgm:cxn modelId="{748A2E61-2E32-4700-A854-10162D30ABAD}" srcId="{CAC6A5DF-B4F4-4543-B683-CA12D83E3123}" destId="{9205722E-88EE-4251-B99B-464A7D1E5EDB}" srcOrd="0" destOrd="0" parTransId="{4876C9A0-3616-43B1-B383-0AFA84C882B9}" sibTransId="{E012B1D9-0E71-450F-BC2C-47AF60B98E07}"/>
    <dgm:cxn modelId="{090A1252-E339-4E3F-8B80-67940E95D0BA}" type="presOf" srcId="{51D2A4B6-3C1E-40B5-8C97-975413F87F98}" destId="{43E63C42-75D4-4137-ADF2-5BB82747855F}" srcOrd="0" destOrd="0" presId="urn:microsoft.com/office/officeart/2005/8/layout/radial5"/>
    <dgm:cxn modelId="{D08CB373-9130-4018-B6D5-43C0B013A1E9}" type="presOf" srcId="{5F85D6C1-0EB5-45D6-8AD6-55D40AA643DD}" destId="{AB8DC33E-7F07-4F37-ADB1-DEA4217222C1}" srcOrd="1" destOrd="0" presId="urn:microsoft.com/office/officeart/2005/8/layout/radial5"/>
    <dgm:cxn modelId="{D842D47D-2D4E-439D-B5B5-343E2708FA54}" type="presOf" srcId="{14F767F8-C161-44D3-9AD1-AD2020910A9F}" destId="{E59CF122-1E9B-47B6-869D-00AC0B34E88C}" srcOrd="1" destOrd="0" presId="urn:microsoft.com/office/officeart/2005/8/layout/radial5"/>
    <dgm:cxn modelId="{4EBC1E80-FA0F-43B7-AE55-623CE1257FDD}" srcId="{9205722E-88EE-4251-B99B-464A7D1E5EDB}" destId="{51D2A4B6-3C1E-40B5-8C97-975413F87F98}" srcOrd="2" destOrd="0" parTransId="{5F85D6C1-0EB5-45D6-8AD6-55D40AA643DD}" sibTransId="{9A0ED344-9DE9-4008-8E7E-3C396AC7DC2B}"/>
    <dgm:cxn modelId="{4F590387-B84D-4225-ACFD-2A74678E47D6}" type="presOf" srcId="{8D0F94A7-EDB3-4316-AA2A-CE8D4DD95992}" destId="{B443F38B-3625-4913-8332-4FC3D13DAB9C}" srcOrd="0" destOrd="0" presId="urn:microsoft.com/office/officeart/2005/8/layout/radial5"/>
    <dgm:cxn modelId="{A54FA2B3-6255-4947-8176-CBE963BA4036}" type="presOf" srcId="{3C41ECC4-619C-49BD-83F0-8EC0DEDE02B6}" destId="{52AD5016-6C97-41FA-A7E9-FC99BCE4ADF3}" srcOrd="0" destOrd="0" presId="urn:microsoft.com/office/officeart/2005/8/layout/radial5"/>
    <dgm:cxn modelId="{A9631EB9-C817-406C-ADC5-3ECF4A54FD79}" type="presOf" srcId="{9205722E-88EE-4251-B99B-464A7D1E5EDB}" destId="{0D32FC88-3D7E-4888-9727-765F47F3F5D0}" srcOrd="0" destOrd="0" presId="urn:microsoft.com/office/officeart/2005/8/layout/radial5"/>
    <dgm:cxn modelId="{824047CB-7DBF-4506-90C9-728689AB0A12}" type="presOf" srcId="{CAC6A5DF-B4F4-4543-B683-CA12D83E3123}" destId="{E41A3E0F-5348-4160-87CB-0D7A05133B36}" srcOrd="0" destOrd="0" presId="urn:microsoft.com/office/officeart/2005/8/layout/radial5"/>
    <dgm:cxn modelId="{2EA977CB-E294-467F-B670-7AAC8F735433}" type="presOf" srcId="{C0B62F49-048F-4986-BCBA-EEFAABA9CCA1}" destId="{9D16D85D-169D-40E2-B3F1-BD3262E13281}" srcOrd="0" destOrd="0" presId="urn:microsoft.com/office/officeart/2005/8/layout/radial5"/>
    <dgm:cxn modelId="{21FAF7D2-585F-4545-9F05-5EF581D1B016}" srcId="{9205722E-88EE-4251-B99B-464A7D1E5EDB}" destId="{2561D99A-05C6-482C-8AE2-B3F1AA1FF6A6}" srcOrd="3" destOrd="0" parTransId="{8D0F94A7-EDB3-4316-AA2A-CE8D4DD95992}" sibTransId="{26CD2FB5-5B65-4E86-8DDB-EE589981EAFE}"/>
    <dgm:cxn modelId="{679E1ED5-94C3-4BF0-86AB-52375A7F4DBA}" srcId="{9205722E-88EE-4251-B99B-464A7D1E5EDB}" destId="{3C41ECC4-619C-49BD-83F0-8EC0DEDE02B6}" srcOrd="0" destOrd="0" parTransId="{87B83A73-EB17-4C06-A494-C5534518D5FB}" sibTransId="{BE24C2DE-D83C-4CCA-B513-B0A39815576F}"/>
    <dgm:cxn modelId="{30E6ECDC-93FE-4420-8058-61B15296E884}" type="presOf" srcId="{87B83A73-EB17-4C06-A494-C5534518D5FB}" destId="{41279880-3C9C-42F2-BB35-B64BE50E97FD}" srcOrd="0" destOrd="0" presId="urn:microsoft.com/office/officeart/2005/8/layout/radial5"/>
    <dgm:cxn modelId="{CA5F19F5-EC07-4DE5-B219-F747B8D0C445}" type="presOf" srcId="{14F767F8-C161-44D3-9AD1-AD2020910A9F}" destId="{99028AB5-3126-4169-8365-3E3E4D4B8942}" srcOrd="0" destOrd="0" presId="urn:microsoft.com/office/officeart/2005/8/layout/radial5"/>
    <dgm:cxn modelId="{25620A39-DF7C-40DB-9B25-79E41CD14774}" type="presParOf" srcId="{E41A3E0F-5348-4160-87CB-0D7A05133B36}" destId="{0D32FC88-3D7E-4888-9727-765F47F3F5D0}" srcOrd="0" destOrd="0" presId="urn:microsoft.com/office/officeart/2005/8/layout/radial5"/>
    <dgm:cxn modelId="{750A9652-7A24-4EEE-A54F-FC99496E4208}" type="presParOf" srcId="{E41A3E0F-5348-4160-87CB-0D7A05133B36}" destId="{41279880-3C9C-42F2-BB35-B64BE50E97FD}" srcOrd="1" destOrd="0" presId="urn:microsoft.com/office/officeart/2005/8/layout/radial5"/>
    <dgm:cxn modelId="{58AE0426-652B-4B25-843E-25FCE7AB023E}" type="presParOf" srcId="{41279880-3C9C-42F2-BB35-B64BE50E97FD}" destId="{1E7ECA47-150F-4DBB-B332-F2013BFE7D67}" srcOrd="0" destOrd="0" presId="urn:microsoft.com/office/officeart/2005/8/layout/radial5"/>
    <dgm:cxn modelId="{BD7770FA-073E-4573-ADC8-39E4A09380FE}" type="presParOf" srcId="{E41A3E0F-5348-4160-87CB-0D7A05133B36}" destId="{52AD5016-6C97-41FA-A7E9-FC99BCE4ADF3}" srcOrd="2" destOrd="0" presId="urn:microsoft.com/office/officeart/2005/8/layout/radial5"/>
    <dgm:cxn modelId="{7C5EF40B-01F7-481D-ABA4-7D7EB52DC68A}" type="presParOf" srcId="{E41A3E0F-5348-4160-87CB-0D7A05133B36}" destId="{99028AB5-3126-4169-8365-3E3E4D4B8942}" srcOrd="3" destOrd="0" presId="urn:microsoft.com/office/officeart/2005/8/layout/radial5"/>
    <dgm:cxn modelId="{62ECBE5F-BC16-4ECB-9975-45696E763014}" type="presParOf" srcId="{99028AB5-3126-4169-8365-3E3E4D4B8942}" destId="{E59CF122-1E9B-47B6-869D-00AC0B34E88C}" srcOrd="0" destOrd="0" presId="urn:microsoft.com/office/officeart/2005/8/layout/radial5"/>
    <dgm:cxn modelId="{00601E1B-6B85-4A63-8051-24882DFDF741}" type="presParOf" srcId="{E41A3E0F-5348-4160-87CB-0D7A05133B36}" destId="{9D16D85D-169D-40E2-B3F1-BD3262E13281}" srcOrd="4" destOrd="0" presId="urn:microsoft.com/office/officeart/2005/8/layout/radial5"/>
    <dgm:cxn modelId="{02433DF1-B4DD-483C-A21B-447CC95589AC}" type="presParOf" srcId="{E41A3E0F-5348-4160-87CB-0D7A05133B36}" destId="{07F9AC31-DD41-453A-AEB3-AA2CCC2DA432}" srcOrd="5" destOrd="0" presId="urn:microsoft.com/office/officeart/2005/8/layout/radial5"/>
    <dgm:cxn modelId="{38BA3E0E-1501-4534-93D6-04F20C97EEC7}" type="presParOf" srcId="{07F9AC31-DD41-453A-AEB3-AA2CCC2DA432}" destId="{AB8DC33E-7F07-4F37-ADB1-DEA4217222C1}" srcOrd="0" destOrd="0" presId="urn:microsoft.com/office/officeart/2005/8/layout/radial5"/>
    <dgm:cxn modelId="{FCFBB4B8-DF7F-42BD-94B9-1AC22F86EAF0}" type="presParOf" srcId="{E41A3E0F-5348-4160-87CB-0D7A05133B36}" destId="{43E63C42-75D4-4137-ADF2-5BB82747855F}" srcOrd="6" destOrd="0" presId="urn:microsoft.com/office/officeart/2005/8/layout/radial5"/>
    <dgm:cxn modelId="{F6C2EBC3-3020-44A5-A1CE-7530F3E2C47F}" type="presParOf" srcId="{E41A3E0F-5348-4160-87CB-0D7A05133B36}" destId="{B443F38B-3625-4913-8332-4FC3D13DAB9C}" srcOrd="7" destOrd="0" presId="urn:microsoft.com/office/officeart/2005/8/layout/radial5"/>
    <dgm:cxn modelId="{2A147A09-D719-463E-A57F-636E1137602D}" type="presParOf" srcId="{B443F38B-3625-4913-8332-4FC3D13DAB9C}" destId="{F5D6906E-81A4-470F-A992-5BF85CB09009}" srcOrd="0" destOrd="0" presId="urn:microsoft.com/office/officeart/2005/8/layout/radial5"/>
    <dgm:cxn modelId="{6F54EBC2-E89F-4264-B095-0C2F76DA657D}" type="presParOf" srcId="{E41A3E0F-5348-4160-87CB-0D7A05133B36}" destId="{EDB37426-BACC-4413-BFEB-3BA813ECFCD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C6A5DF-B4F4-4543-B683-CA12D83E3123}" type="doc">
      <dgm:prSet loTypeId="urn:microsoft.com/office/officeart/2005/8/layout/radial5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41ECC4-619C-49BD-83F0-8EC0DEDE02B6}">
      <dgm:prSet phldrT="[文本]"/>
      <dgm:spPr>
        <a:solidFill>
          <a:schemeClr val="accent5"/>
        </a:solidFill>
      </dgm:spPr>
      <dgm:t>
        <a:bodyPr/>
        <a:lstStyle/>
        <a:p>
          <a:endParaRPr lang="zh-CN" altLang="en-US" dirty="0"/>
        </a:p>
      </dgm:t>
    </dgm:pt>
    <dgm:pt modelId="{87B83A73-EB17-4C06-A494-C5534518D5FB}" type="parTrans" cxnId="{679E1ED5-94C3-4BF0-86AB-52375A7F4DBA}">
      <dgm:prSet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BE24C2DE-D83C-4CCA-B513-B0A39815576F}" type="sibTrans" cxnId="{679E1ED5-94C3-4BF0-86AB-52375A7F4DBA}">
      <dgm:prSet/>
      <dgm:spPr/>
      <dgm:t>
        <a:bodyPr/>
        <a:lstStyle/>
        <a:p>
          <a:endParaRPr lang="zh-CN" altLang="en-US"/>
        </a:p>
      </dgm:t>
    </dgm:pt>
    <dgm:pt modelId="{C0B62F49-048F-4986-BCBA-EEFAABA9CCA1}">
      <dgm:prSet phldrT="[文本]"/>
      <dgm:spPr>
        <a:solidFill>
          <a:schemeClr val="accent2"/>
        </a:solidFill>
      </dgm:spPr>
      <dgm:t>
        <a:bodyPr/>
        <a:lstStyle/>
        <a:p>
          <a:endParaRPr lang="zh-CN" altLang="en-US" dirty="0"/>
        </a:p>
      </dgm:t>
    </dgm:pt>
    <dgm:pt modelId="{14F767F8-C161-44D3-9AD1-AD2020910A9F}" type="parTrans" cxnId="{31F36E26-54D4-4FF8-AD40-4EB6163E053B}">
      <dgm:prSet/>
      <dgm:spPr>
        <a:solidFill>
          <a:schemeClr val="accent2"/>
        </a:solidFill>
      </dgm:spPr>
      <dgm:t>
        <a:bodyPr/>
        <a:lstStyle/>
        <a:p>
          <a:endParaRPr lang="zh-CN" altLang="en-US"/>
        </a:p>
      </dgm:t>
    </dgm:pt>
    <dgm:pt modelId="{A17BA760-48F3-4561-A1ED-63FC8D2676D8}" type="sibTrans" cxnId="{31F36E26-54D4-4FF8-AD40-4EB6163E053B}">
      <dgm:prSet/>
      <dgm:spPr/>
      <dgm:t>
        <a:bodyPr/>
        <a:lstStyle/>
        <a:p>
          <a:endParaRPr lang="zh-CN" altLang="en-US"/>
        </a:p>
      </dgm:t>
    </dgm:pt>
    <dgm:pt modelId="{51D2A4B6-3C1E-40B5-8C97-975413F87F98}">
      <dgm:prSet phldrT="[文本]"/>
      <dgm:spPr>
        <a:solidFill>
          <a:schemeClr val="accent5"/>
        </a:solidFill>
      </dgm:spPr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5F85D6C1-0EB5-45D6-8AD6-55D40AA643DD}" type="parTrans" cxnId="{4EBC1E80-FA0F-43B7-AE55-623CE1257FDD}">
      <dgm:prSet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9A0ED344-9DE9-4008-8E7E-3C396AC7DC2B}" type="sibTrans" cxnId="{4EBC1E80-FA0F-43B7-AE55-623CE1257FDD}">
      <dgm:prSet/>
      <dgm:spPr/>
      <dgm:t>
        <a:bodyPr/>
        <a:lstStyle/>
        <a:p>
          <a:endParaRPr lang="zh-CN" altLang="en-US"/>
        </a:p>
      </dgm:t>
    </dgm:pt>
    <dgm:pt modelId="{2561D99A-05C6-482C-8AE2-B3F1AA1FF6A6}">
      <dgm:prSet phldrT="[文本]"/>
      <dgm:spPr>
        <a:solidFill>
          <a:schemeClr val="accent2"/>
        </a:solidFill>
      </dgm:spPr>
      <dgm:t>
        <a:bodyPr/>
        <a:lstStyle/>
        <a:p>
          <a:endParaRPr lang="zh-CN" altLang="en-US" dirty="0"/>
        </a:p>
      </dgm:t>
    </dgm:pt>
    <dgm:pt modelId="{8D0F94A7-EDB3-4316-AA2A-CE8D4DD95992}" type="parTrans" cxnId="{21FAF7D2-585F-4545-9F05-5EF581D1B016}">
      <dgm:prSet/>
      <dgm:spPr>
        <a:solidFill>
          <a:schemeClr val="accent2"/>
        </a:solidFill>
      </dgm:spPr>
      <dgm:t>
        <a:bodyPr/>
        <a:lstStyle/>
        <a:p>
          <a:endParaRPr lang="zh-CN" altLang="en-US"/>
        </a:p>
      </dgm:t>
    </dgm:pt>
    <dgm:pt modelId="{26CD2FB5-5B65-4E86-8DDB-EE589981EAFE}" type="sibTrans" cxnId="{21FAF7D2-585F-4545-9F05-5EF581D1B016}">
      <dgm:prSet/>
      <dgm:spPr/>
      <dgm:t>
        <a:bodyPr/>
        <a:lstStyle/>
        <a:p>
          <a:endParaRPr lang="zh-CN" altLang="en-US"/>
        </a:p>
      </dgm:t>
    </dgm:pt>
    <dgm:pt modelId="{9205722E-88EE-4251-B99B-464A7D1E5EDB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100" dirty="0"/>
            <a:t>南北禁止</a:t>
          </a:r>
          <a:endParaRPr lang="en-US" altLang="zh-CN" sz="1100" dirty="0"/>
        </a:p>
        <a:p>
          <a:r>
            <a:rPr lang="zh-CN" altLang="en-US" sz="1100" dirty="0"/>
            <a:t>东西通行</a:t>
          </a:r>
        </a:p>
      </dgm:t>
    </dgm:pt>
    <dgm:pt modelId="{E012B1D9-0E71-450F-BC2C-47AF60B98E07}" type="sib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4876C9A0-3616-43B1-B383-0AFA84C882B9}" type="par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E41A3E0F-5348-4160-87CB-0D7A05133B36}" type="pres">
      <dgm:prSet presAssocID="{CAC6A5DF-B4F4-4543-B683-CA12D83E31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2FC88-3D7E-4888-9727-765F47F3F5D0}" type="pres">
      <dgm:prSet presAssocID="{9205722E-88EE-4251-B99B-464A7D1E5EDB}" presName="centerShape" presStyleLbl="node0" presStyleIdx="0" presStyleCnt="1" custScaleX="117224" custScaleY="126388"/>
      <dgm:spPr/>
    </dgm:pt>
    <dgm:pt modelId="{41279880-3C9C-42F2-BB35-B64BE50E97FD}" type="pres">
      <dgm:prSet presAssocID="{87B83A73-EB17-4C06-A494-C5534518D5FB}" presName="parTrans" presStyleLbl="sibTrans2D1" presStyleIdx="0" presStyleCnt="4"/>
      <dgm:spPr/>
    </dgm:pt>
    <dgm:pt modelId="{1E7ECA47-150F-4DBB-B332-F2013BFE7D67}" type="pres">
      <dgm:prSet presAssocID="{87B83A73-EB17-4C06-A494-C5534518D5FB}" presName="connectorText" presStyleLbl="sibTrans2D1" presStyleIdx="0" presStyleCnt="4"/>
      <dgm:spPr/>
    </dgm:pt>
    <dgm:pt modelId="{52AD5016-6C97-41FA-A7E9-FC99BCE4ADF3}" type="pres">
      <dgm:prSet presAssocID="{3C41ECC4-619C-49BD-83F0-8EC0DEDE02B6}" presName="node" presStyleLbl="node1" presStyleIdx="0" presStyleCnt="4">
        <dgm:presLayoutVars>
          <dgm:bulletEnabled val="1"/>
        </dgm:presLayoutVars>
      </dgm:prSet>
      <dgm:spPr/>
    </dgm:pt>
    <dgm:pt modelId="{99028AB5-3126-4169-8365-3E3E4D4B8942}" type="pres">
      <dgm:prSet presAssocID="{14F767F8-C161-44D3-9AD1-AD2020910A9F}" presName="parTrans" presStyleLbl="sibTrans2D1" presStyleIdx="1" presStyleCnt="4"/>
      <dgm:spPr/>
    </dgm:pt>
    <dgm:pt modelId="{E59CF122-1E9B-47B6-869D-00AC0B34E88C}" type="pres">
      <dgm:prSet presAssocID="{14F767F8-C161-44D3-9AD1-AD2020910A9F}" presName="connectorText" presStyleLbl="sibTrans2D1" presStyleIdx="1" presStyleCnt="4"/>
      <dgm:spPr/>
    </dgm:pt>
    <dgm:pt modelId="{9D16D85D-169D-40E2-B3F1-BD3262E13281}" type="pres">
      <dgm:prSet presAssocID="{C0B62F49-048F-4986-BCBA-EEFAABA9CCA1}" presName="node" presStyleLbl="node1" presStyleIdx="1" presStyleCnt="4">
        <dgm:presLayoutVars>
          <dgm:bulletEnabled val="1"/>
        </dgm:presLayoutVars>
      </dgm:prSet>
      <dgm:spPr/>
    </dgm:pt>
    <dgm:pt modelId="{07F9AC31-DD41-453A-AEB3-AA2CCC2DA432}" type="pres">
      <dgm:prSet presAssocID="{5F85D6C1-0EB5-45D6-8AD6-55D40AA643DD}" presName="parTrans" presStyleLbl="sibTrans2D1" presStyleIdx="2" presStyleCnt="4" custLinFactNeighborX="-15654" custLinFactNeighborY="0"/>
      <dgm:spPr/>
    </dgm:pt>
    <dgm:pt modelId="{AB8DC33E-7F07-4F37-ADB1-DEA4217222C1}" type="pres">
      <dgm:prSet presAssocID="{5F85D6C1-0EB5-45D6-8AD6-55D40AA643DD}" presName="connectorText" presStyleLbl="sibTrans2D1" presStyleIdx="2" presStyleCnt="4"/>
      <dgm:spPr/>
    </dgm:pt>
    <dgm:pt modelId="{43E63C42-75D4-4137-ADF2-5BB82747855F}" type="pres">
      <dgm:prSet presAssocID="{51D2A4B6-3C1E-40B5-8C97-975413F87F98}" presName="node" presStyleLbl="node1" presStyleIdx="2" presStyleCnt="4">
        <dgm:presLayoutVars>
          <dgm:bulletEnabled val="1"/>
        </dgm:presLayoutVars>
      </dgm:prSet>
      <dgm:spPr/>
    </dgm:pt>
    <dgm:pt modelId="{B443F38B-3625-4913-8332-4FC3D13DAB9C}" type="pres">
      <dgm:prSet presAssocID="{8D0F94A7-EDB3-4316-AA2A-CE8D4DD95992}" presName="parTrans" presStyleLbl="sibTrans2D1" presStyleIdx="3" presStyleCnt="4"/>
      <dgm:spPr/>
    </dgm:pt>
    <dgm:pt modelId="{F5D6906E-81A4-470F-A992-5BF85CB09009}" type="pres">
      <dgm:prSet presAssocID="{8D0F94A7-EDB3-4316-AA2A-CE8D4DD95992}" presName="connectorText" presStyleLbl="sibTrans2D1" presStyleIdx="3" presStyleCnt="4"/>
      <dgm:spPr/>
    </dgm:pt>
    <dgm:pt modelId="{EDB37426-BACC-4413-BFEB-3BA813ECFCD5}" type="pres">
      <dgm:prSet presAssocID="{2561D99A-05C6-482C-8AE2-B3F1AA1FF6A6}" presName="node" presStyleLbl="node1" presStyleIdx="3" presStyleCnt="4">
        <dgm:presLayoutVars>
          <dgm:bulletEnabled val="1"/>
        </dgm:presLayoutVars>
      </dgm:prSet>
      <dgm:spPr/>
    </dgm:pt>
  </dgm:ptLst>
  <dgm:cxnLst>
    <dgm:cxn modelId="{CDC02404-3DB1-46E4-970D-076F82EA2905}" type="presOf" srcId="{2561D99A-05C6-482C-8AE2-B3F1AA1FF6A6}" destId="{EDB37426-BACC-4413-BFEB-3BA813ECFCD5}" srcOrd="0" destOrd="0" presId="urn:microsoft.com/office/officeart/2005/8/layout/radial5"/>
    <dgm:cxn modelId="{31F36E26-54D4-4FF8-AD40-4EB6163E053B}" srcId="{9205722E-88EE-4251-B99B-464A7D1E5EDB}" destId="{C0B62F49-048F-4986-BCBA-EEFAABA9CCA1}" srcOrd="1" destOrd="0" parTransId="{14F767F8-C161-44D3-9AD1-AD2020910A9F}" sibTransId="{A17BA760-48F3-4561-A1ED-63FC8D2676D8}"/>
    <dgm:cxn modelId="{9F3F192A-CF35-4128-9919-B3C81048EEC4}" type="presOf" srcId="{5F85D6C1-0EB5-45D6-8AD6-55D40AA643DD}" destId="{07F9AC31-DD41-453A-AEB3-AA2CCC2DA432}" srcOrd="0" destOrd="0" presId="urn:microsoft.com/office/officeart/2005/8/layout/radial5"/>
    <dgm:cxn modelId="{F7DFA42B-90B7-4FC9-8237-CC9A62BE9DCA}" type="presOf" srcId="{87B83A73-EB17-4C06-A494-C5534518D5FB}" destId="{1E7ECA47-150F-4DBB-B332-F2013BFE7D67}" srcOrd="1" destOrd="0" presId="urn:microsoft.com/office/officeart/2005/8/layout/radial5"/>
    <dgm:cxn modelId="{70C0EC2C-B46B-4FD1-ACE6-5DEE30F68C17}" type="presOf" srcId="{8D0F94A7-EDB3-4316-AA2A-CE8D4DD95992}" destId="{F5D6906E-81A4-470F-A992-5BF85CB09009}" srcOrd="1" destOrd="0" presId="urn:microsoft.com/office/officeart/2005/8/layout/radial5"/>
    <dgm:cxn modelId="{748A2E61-2E32-4700-A854-10162D30ABAD}" srcId="{CAC6A5DF-B4F4-4543-B683-CA12D83E3123}" destId="{9205722E-88EE-4251-B99B-464A7D1E5EDB}" srcOrd="0" destOrd="0" parTransId="{4876C9A0-3616-43B1-B383-0AFA84C882B9}" sibTransId="{E012B1D9-0E71-450F-BC2C-47AF60B98E07}"/>
    <dgm:cxn modelId="{090A1252-E339-4E3F-8B80-67940E95D0BA}" type="presOf" srcId="{51D2A4B6-3C1E-40B5-8C97-975413F87F98}" destId="{43E63C42-75D4-4137-ADF2-5BB82747855F}" srcOrd="0" destOrd="0" presId="urn:microsoft.com/office/officeart/2005/8/layout/radial5"/>
    <dgm:cxn modelId="{D08CB373-9130-4018-B6D5-43C0B013A1E9}" type="presOf" srcId="{5F85D6C1-0EB5-45D6-8AD6-55D40AA643DD}" destId="{AB8DC33E-7F07-4F37-ADB1-DEA4217222C1}" srcOrd="1" destOrd="0" presId="urn:microsoft.com/office/officeart/2005/8/layout/radial5"/>
    <dgm:cxn modelId="{D842D47D-2D4E-439D-B5B5-343E2708FA54}" type="presOf" srcId="{14F767F8-C161-44D3-9AD1-AD2020910A9F}" destId="{E59CF122-1E9B-47B6-869D-00AC0B34E88C}" srcOrd="1" destOrd="0" presId="urn:microsoft.com/office/officeart/2005/8/layout/radial5"/>
    <dgm:cxn modelId="{4EBC1E80-FA0F-43B7-AE55-623CE1257FDD}" srcId="{9205722E-88EE-4251-B99B-464A7D1E5EDB}" destId="{51D2A4B6-3C1E-40B5-8C97-975413F87F98}" srcOrd="2" destOrd="0" parTransId="{5F85D6C1-0EB5-45D6-8AD6-55D40AA643DD}" sibTransId="{9A0ED344-9DE9-4008-8E7E-3C396AC7DC2B}"/>
    <dgm:cxn modelId="{4F590387-B84D-4225-ACFD-2A74678E47D6}" type="presOf" srcId="{8D0F94A7-EDB3-4316-AA2A-CE8D4DD95992}" destId="{B443F38B-3625-4913-8332-4FC3D13DAB9C}" srcOrd="0" destOrd="0" presId="urn:microsoft.com/office/officeart/2005/8/layout/radial5"/>
    <dgm:cxn modelId="{A54FA2B3-6255-4947-8176-CBE963BA4036}" type="presOf" srcId="{3C41ECC4-619C-49BD-83F0-8EC0DEDE02B6}" destId="{52AD5016-6C97-41FA-A7E9-FC99BCE4ADF3}" srcOrd="0" destOrd="0" presId="urn:microsoft.com/office/officeart/2005/8/layout/radial5"/>
    <dgm:cxn modelId="{A9631EB9-C817-406C-ADC5-3ECF4A54FD79}" type="presOf" srcId="{9205722E-88EE-4251-B99B-464A7D1E5EDB}" destId="{0D32FC88-3D7E-4888-9727-765F47F3F5D0}" srcOrd="0" destOrd="0" presId="urn:microsoft.com/office/officeart/2005/8/layout/radial5"/>
    <dgm:cxn modelId="{824047CB-7DBF-4506-90C9-728689AB0A12}" type="presOf" srcId="{CAC6A5DF-B4F4-4543-B683-CA12D83E3123}" destId="{E41A3E0F-5348-4160-87CB-0D7A05133B36}" srcOrd="0" destOrd="0" presId="urn:microsoft.com/office/officeart/2005/8/layout/radial5"/>
    <dgm:cxn modelId="{2EA977CB-E294-467F-B670-7AAC8F735433}" type="presOf" srcId="{C0B62F49-048F-4986-BCBA-EEFAABA9CCA1}" destId="{9D16D85D-169D-40E2-B3F1-BD3262E13281}" srcOrd="0" destOrd="0" presId="urn:microsoft.com/office/officeart/2005/8/layout/radial5"/>
    <dgm:cxn modelId="{21FAF7D2-585F-4545-9F05-5EF581D1B016}" srcId="{9205722E-88EE-4251-B99B-464A7D1E5EDB}" destId="{2561D99A-05C6-482C-8AE2-B3F1AA1FF6A6}" srcOrd="3" destOrd="0" parTransId="{8D0F94A7-EDB3-4316-AA2A-CE8D4DD95992}" sibTransId="{26CD2FB5-5B65-4E86-8DDB-EE589981EAFE}"/>
    <dgm:cxn modelId="{679E1ED5-94C3-4BF0-86AB-52375A7F4DBA}" srcId="{9205722E-88EE-4251-B99B-464A7D1E5EDB}" destId="{3C41ECC4-619C-49BD-83F0-8EC0DEDE02B6}" srcOrd="0" destOrd="0" parTransId="{87B83A73-EB17-4C06-A494-C5534518D5FB}" sibTransId="{BE24C2DE-D83C-4CCA-B513-B0A39815576F}"/>
    <dgm:cxn modelId="{30E6ECDC-93FE-4420-8058-61B15296E884}" type="presOf" srcId="{87B83A73-EB17-4C06-A494-C5534518D5FB}" destId="{41279880-3C9C-42F2-BB35-B64BE50E97FD}" srcOrd="0" destOrd="0" presId="urn:microsoft.com/office/officeart/2005/8/layout/radial5"/>
    <dgm:cxn modelId="{CA5F19F5-EC07-4DE5-B219-F747B8D0C445}" type="presOf" srcId="{14F767F8-C161-44D3-9AD1-AD2020910A9F}" destId="{99028AB5-3126-4169-8365-3E3E4D4B8942}" srcOrd="0" destOrd="0" presId="urn:microsoft.com/office/officeart/2005/8/layout/radial5"/>
    <dgm:cxn modelId="{25620A39-DF7C-40DB-9B25-79E41CD14774}" type="presParOf" srcId="{E41A3E0F-5348-4160-87CB-0D7A05133B36}" destId="{0D32FC88-3D7E-4888-9727-765F47F3F5D0}" srcOrd="0" destOrd="0" presId="urn:microsoft.com/office/officeart/2005/8/layout/radial5"/>
    <dgm:cxn modelId="{750A9652-7A24-4EEE-A54F-FC99496E4208}" type="presParOf" srcId="{E41A3E0F-5348-4160-87CB-0D7A05133B36}" destId="{41279880-3C9C-42F2-BB35-B64BE50E97FD}" srcOrd="1" destOrd="0" presId="urn:microsoft.com/office/officeart/2005/8/layout/radial5"/>
    <dgm:cxn modelId="{58AE0426-652B-4B25-843E-25FCE7AB023E}" type="presParOf" srcId="{41279880-3C9C-42F2-BB35-B64BE50E97FD}" destId="{1E7ECA47-150F-4DBB-B332-F2013BFE7D67}" srcOrd="0" destOrd="0" presId="urn:microsoft.com/office/officeart/2005/8/layout/radial5"/>
    <dgm:cxn modelId="{BD7770FA-073E-4573-ADC8-39E4A09380FE}" type="presParOf" srcId="{E41A3E0F-5348-4160-87CB-0D7A05133B36}" destId="{52AD5016-6C97-41FA-A7E9-FC99BCE4ADF3}" srcOrd="2" destOrd="0" presId="urn:microsoft.com/office/officeart/2005/8/layout/radial5"/>
    <dgm:cxn modelId="{7C5EF40B-01F7-481D-ABA4-7D7EB52DC68A}" type="presParOf" srcId="{E41A3E0F-5348-4160-87CB-0D7A05133B36}" destId="{99028AB5-3126-4169-8365-3E3E4D4B8942}" srcOrd="3" destOrd="0" presId="urn:microsoft.com/office/officeart/2005/8/layout/radial5"/>
    <dgm:cxn modelId="{62ECBE5F-BC16-4ECB-9975-45696E763014}" type="presParOf" srcId="{99028AB5-3126-4169-8365-3E3E4D4B8942}" destId="{E59CF122-1E9B-47B6-869D-00AC0B34E88C}" srcOrd="0" destOrd="0" presId="urn:microsoft.com/office/officeart/2005/8/layout/radial5"/>
    <dgm:cxn modelId="{00601E1B-6B85-4A63-8051-24882DFDF741}" type="presParOf" srcId="{E41A3E0F-5348-4160-87CB-0D7A05133B36}" destId="{9D16D85D-169D-40E2-B3F1-BD3262E13281}" srcOrd="4" destOrd="0" presId="urn:microsoft.com/office/officeart/2005/8/layout/radial5"/>
    <dgm:cxn modelId="{02433DF1-B4DD-483C-A21B-447CC95589AC}" type="presParOf" srcId="{E41A3E0F-5348-4160-87CB-0D7A05133B36}" destId="{07F9AC31-DD41-453A-AEB3-AA2CCC2DA432}" srcOrd="5" destOrd="0" presId="urn:microsoft.com/office/officeart/2005/8/layout/radial5"/>
    <dgm:cxn modelId="{38BA3E0E-1501-4534-93D6-04F20C97EEC7}" type="presParOf" srcId="{07F9AC31-DD41-453A-AEB3-AA2CCC2DA432}" destId="{AB8DC33E-7F07-4F37-ADB1-DEA4217222C1}" srcOrd="0" destOrd="0" presId="urn:microsoft.com/office/officeart/2005/8/layout/radial5"/>
    <dgm:cxn modelId="{FCFBB4B8-DF7F-42BD-94B9-1AC22F86EAF0}" type="presParOf" srcId="{E41A3E0F-5348-4160-87CB-0D7A05133B36}" destId="{43E63C42-75D4-4137-ADF2-5BB82747855F}" srcOrd="6" destOrd="0" presId="urn:microsoft.com/office/officeart/2005/8/layout/radial5"/>
    <dgm:cxn modelId="{F6C2EBC3-3020-44A5-A1CE-7530F3E2C47F}" type="presParOf" srcId="{E41A3E0F-5348-4160-87CB-0D7A05133B36}" destId="{B443F38B-3625-4913-8332-4FC3D13DAB9C}" srcOrd="7" destOrd="0" presId="urn:microsoft.com/office/officeart/2005/8/layout/radial5"/>
    <dgm:cxn modelId="{2A147A09-D719-463E-A57F-636E1137602D}" type="presParOf" srcId="{B443F38B-3625-4913-8332-4FC3D13DAB9C}" destId="{F5D6906E-81A4-470F-A992-5BF85CB09009}" srcOrd="0" destOrd="0" presId="urn:microsoft.com/office/officeart/2005/8/layout/radial5"/>
    <dgm:cxn modelId="{6F54EBC2-E89F-4264-B095-0C2F76DA657D}" type="presParOf" srcId="{E41A3E0F-5348-4160-87CB-0D7A05133B36}" destId="{EDB37426-BACC-4413-BFEB-3BA813ECFCD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C6A5DF-B4F4-4543-B683-CA12D83E3123}" type="doc">
      <dgm:prSet loTypeId="urn:microsoft.com/office/officeart/2005/8/layout/radial5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41ECC4-619C-49BD-83F0-8EC0DEDE02B6}">
      <dgm:prSet phldrT="[文本]"/>
      <dgm:spPr>
        <a:solidFill>
          <a:schemeClr val="accent5"/>
        </a:solidFill>
      </dgm:spPr>
      <dgm:t>
        <a:bodyPr/>
        <a:lstStyle/>
        <a:p>
          <a:endParaRPr lang="zh-CN" altLang="en-US" dirty="0"/>
        </a:p>
      </dgm:t>
    </dgm:pt>
    <dgm:pt modelId="{87B83A73-EB17-4C06-A494-C5534518D5FB}" type="parTrans" cxnId="{679E1ED5-94C3-4BF0-86AB-52375A7F4DBA}">
      <dgm:prSet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BE24C2DE-D83C-4CCA-B513-B0A39815576F}" type="sibTrans" cxnId="{679E1ED5-94C3-4BF0-86AB-52375A7F4DBA}">
      <dgm:prSet/>
      <dgm:spPr/>
      <dgm:t>
        <a:bodyPr/>
        <a:lstStyle/>
        <a:p>
          <a:endParaRPr lang="zh-CN" altLang="en-US"/>
        </a:p>
      </dgm:t>
    </dgm:pt>
    <dgm:pt modelId="{C0B62F49-048F-4986-BCBA-EEFAABA9CCA1}">
      <dgm:prSet phldrT="[文本]"/>
      <dgm:spPr>
        <a:solidFill>
          <a:schemeClr val="accent3"/>
        </a:solidFill>
      </dgm:spPr>
      <dgm:t>
        <a:bodyPr/>
        <a:lstStyle/>
        <a:p>
          <a:endParaRPr lang="zh-CN" altLang="en-US" dirty="0"/>
        </a:p>
      </dgm:t>
    </dgm:pt>
    <dgm:pt modelId="{14F767F8-C161-44D3-9AD1-AD2020910A9F}" type="parTrans" cxnId="{31F36E26-54D4-4FF8-AD40-4EB6163E053B}">
      <dgm:prSet/>
      <dgm:spPr/>
      <dgm:t>
        <a:bodyPr/>
        <a:lstStyle/>
        <a:p>
          <a:endParaRPr lang="zh-CN" altLang="en-US"/>
        </a:p>
      </dgm:t>
    </dgm:pt>
    <dgm:pt modelId="{A17BA760-48F3-4561-A1ED-63FC8D2676D8}" type="sibTrans" cxnId="{31F36E26-54D4-4FF8-AD40-4EB6163E053B}">
      <dgm:prSet/>
      <dgm:spPr/>
      <dgm:t>
        <a:bodyPr/>
        <a:lstStyle/>
        <a:p>
          <a:endParaRPr lang="zh-CN" altLang="en-US"/>
        </a:p>
      </dgm:t>
    </dgm:pt>
    <dgm:pt modelId="{51D2A4B6-3C1E-40B5-8C97-975413F87F98}">
      <dgm:prSet phldrT="[文本]"/>
      <dgm:spPr>
        <a:solidFill>
          <a:schemeClr val="accent5"/>
        </a:solidFill>
      </dgm:spPr>
      <dgm:t>
        <a:bodyPr/>
        <a:lstStyle/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5F85D6C1-0EB5-45D6-8AD6-55D40AA643DD}" type="parTrans" cxnId="{4EBC1E80-FA0F-43B7-AE55-623CE1257FDD}">
      <dgm:prSet/>
      <dgm:spPr>
        <a:solidFill>
          <a:schemeClr val="accent5"/>
        </a:solidFill>
      </dgm:spPr>
      <dgm:t>
        <a:bodyPr/>
        <a:lstStyle/>
        <a:p>
          <a:endParaRPr lang="zh-CN" altLang="en-US"/>
        </a:p>
      </dgm:t>
    </dgm:pt>
    <dgm:pt modelId="{9A0ED344-9DE9-4008-8E7E-3C396AC7DC2B}" type="sibTrans" cxnId="{4EBC1E80-FA0F-43B7-AE55-623CE1257FDD}">
      <dgm:prSet/>
      <dgm:spPr/>
      <dgm:t>
        <a:bodyPr/>
        <a:lstStyle/>
        <a:p>
          <a:endParaRPr lang="zh-CN" altLang="en-US"/>
        </a:p>
      </dgm:t>
    </dgm:pt>
    <dgm:pt modelId="{2561D99A-05C6-482C-8AE2-B3F1AA1FF6A6}">
      <dgm:prSet phldrT="[文本]"/>
      <dgm:spPr>
        <a:solidFill>
          <a:schemeClr val="accent3"/>
        </a:solidFill>
      </dgm:spPr>
      <dgm:t>
        <a:bodyPr/>
        <a:lstStyle/>
        <a:p>
          <a:endParaRPr lang="zh-CN" altLang="en-US" dirty="0"/>
        </a:p>
      </dgm:t>
    </dgm:pt>
    <dgm:pt modelId="{8D0F94A7-EDB3-4316-AA2A-CE8D4DD95992}" type="parTrans" cxnId="{21FAF7D2-585F-4545-9F05-5EF581D1B016}">
      <dgm:prSet/>
      <dgm:spPr>
        <a:solidFill>
          <a:schemeClr val="accent3"/>
        </a:solidFill>
      </dgm:spPr>
      <dgm:t>
        <a:bodyPr/>
        <a:lstStyle/>
        <a:p>
          <a:endParaRPr lang="zh-CN" altLang="en-US"/>
        </a:p>
      </dgm:t>
    </dgm:pt>
    <dgm:pt modelId="{26CD2FB5-5B65-4E86-8DDB-EE589981EAFE}" type="sibTrans" cxnId="{21FAF7D2-585F-4545-9F05-5EF581D1B016}">
      <dgm:prSet/>
      <dgm:spPr/>
      <dgm:t>
        <a:bodyPr/>
        <a:lstStyle/>
        <a:p>
          <a:endParaRPr lang="zh-CN" altLang="en-US"/>
        </a:p>
      </dgm:t>
    </dgm:pt>
    <dgm:pt modelId="{9205722E-88EE-4251-B99B-464A7D1E5EDB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100" dirty="0"/>
            <a:t>南北禁止</a:t>
          </a:r>
          <a:endParaRPr lang="en-US" altLang="zh-CN" sz="1100" dirty="0"/>
        </a:p>
        <a:p>
          <a:r>
            <a:rPr lang="zh-CN" altLang="en-US" sz="1100" dirty="0"/>
            <a:t>东西等待</a:t>
          </a:r>
        </a:p>
      </dgm:t>
    </dgm:pt>
    <dgm:pt modelId="{E012B1D9-0E71-450F-BC2C-47AF60B98E07}" type="sib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4876C9A0-3616-43B1-B383-0AFA84C882B9}" type="parTrans" cxnId="{748A2E61-2E32-4700-A854-10162D30ABAD}">
      <dgm:prSet/>
      <dgm:spPr/>
      <dgm:t>
        <a:bodyPr/>
        <a:lstStyle/>
        <a:p>
          <a:endParaRPr lang="zh-CN" altLang="en-US"/>
        </a:p>
      </dgm:t>
    </dgm:pt>
    <dgm:pt modelId="{E41A3E0F-5348-4160-87CB-0D7A05133B36}" type="pres">
      <dgm:prSet presAssocID="{CAC6A5DF-B4F4-4543-B683-CA12D83E31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2FC88-3D7E-4888-9727-765F47F3F5D0}" type="pres">
      <dgm:prSet presAssocID="{9205722E-88EE-4251-B99B-464A7D1E5EDB}" presName="centerShape" presStyleLbl="node0" presStyleIdx="0" presStyleCnt="1" custScaleX="117224" custScaleY="126388"/>
      <dgm:spPr/>
    </dgm:pt>
    <dgm:pt modelId="{41279880-3C9C-42F2-BB35-B64BE50E97FD}" type="pres">
      <dgm:prSet presAssocID="{87B83A73-EB17-4C06-A494-C5534518D5FB}" presName="parTrans" presStyleLbl="sibTrans2D1" presStyleIdx="0" presStyleCnt="4"/>
      <dgm:spPr/>
    </dgm:pt>
    <dgm:pt modelId="{1E7ECA47-150F-4DBB-B332-F2013BFE7D67}" type="pres">
      <dgm:prSet presAssocID="{87B83A73-EB17-4C06-A494-C5534518D5FB}" presName="connectorText" presStyleLbl="sibTrans2D1" presStyleIdx="0" presStyleCnt="4"/>
      <dgm:spPr/>
    </dgm:pt>
    <dgm:pt modelId="{52AD5016-6C97-41FA-A7E9-FC99BCE4ADF3}" type="pres">
      <dgm:prSet presAssocID="{3C41ECC4-619C-49BD-83F0-8EC0DEDE02B6}" presName="node" presStyleLbl="node1" presStyleIdx="0" presStyleCnt="4">
        <dgm:presLayoutVars>
          <dgm:bulletEnabled val="1"/>
        </dgm:presLayoutVars>
      </dgm:prSet>
      <dgm:spPr/>
    </dgm:pt>
    <dgm:pt modelId="{99028AB5-3126-4169-8365-3E3E4D4B8942}" type="pres">
      <dgm:prSet presAssocID="{14F767F8-C161-44D3-9AD1-AD2020910A9F}" presName="parTrans" presStyleLbl="sibTrans2D1" presStyleIdx="1" presStyleCnt="4"/>
      <dgm:spPr/>
    </dgm:pt>
    <dgm:pt modelId="{E59CF122-1E9B-47B6-869D-00AC0B34E88C}" type="pres">
      <dgm:prSet presAssocID="{14F767F8-C161-44D3-9AD1-AD2020910A9F}" presName="connectorText" presStyleLbl="sibTrans2D1" presStyleIdx="1" presStyleCnt="4"/>
      <dgm:spPr/>
    </dgm:pt>
    <dgm:pt modelId="{9D16D85D-169D-40E2-B3F1-BD3262E13281}" type="pres">
      <dgm:prSet presAssocID="{C0B62F49-048F-4986-BCBA-EEFAABA9CCA1}" presName="node" presStyleLbl="node1" presStyleIdx="1" presStyleCnt="4">
        <dgm:presLayoutVars>
          <dgm:bulletEnabled val="1"/>
        </dgm:presLayoutVars>
      </dgm:prSet>
      <dgm:spPr/>
    </dgm:pt>
    <dgm:pt modelId="{07F9AC31-DD41-453A-AEB3-AA2CCC2DA432}" type="pres">
      <dgm:prSet presAssocID="{5F85D6C1-0EB5-45D6-8AD6-55D40AA643DD}" presName="parTrans" presStyleLbl="sibTrans2D1" presStyleIdx="2" presStyleCnt="4" custLinFactNeighborX="-15654" custLinFactNeighborY="0"/>
      <dgm:spPr/>
    </dgm:pt>
    <dgm:pt modelId="{AB8DC33E-7F07-4F37-ADB1-DEA4217222C1}" type="pres">
      <dgm:prSet presAssocID="{5F85D6C1-0EB5-45D6-8AD6-55D40AA643DD}" presName="connectorText" presStyleLbl="sibTrans2D1" presStyleIdx="2" presStyleCnt="4"/>
      <dgm:spPr/>
    </dgm:pt>
    <dgm:pt modelId="{43E63C42-75D4-4137-ADF2-5BB82747855F}" type="pres">
      <dgm:prSet presAssocID="{51D2A4B6-3C1E-40B5-8C97-975413F87F98}" presName="node" presStyleLbl="node1" presStyleIdx="2" presStyleCnt="4">
        <dgm:presLayoutVars>
          <dgm:bulletEnabled val="1"/>
        </dgm:presLayoutVars>
      </dgm:prSet>
      <dgm:spPr/>
    </dgm:pt>
    <dgm:pt modelId="{B443F38B-3625-4913-8332-4FC3D13DAB9C}" type="pres">
      <dgm:prSet presAssocID="{8D0F94A7-EDB3-4316-AA2A-CE8D4DD95992}" presName="parTrans" presStyleLbl="sibTrans2D1" presStyleIdx="3" presStyleCnt="4"/>
      <dgm:spPr/>
    </dgm:pt>
    <dgm:pt modelId="{F5D6906E-81A4-470F-A992-5BF85CB09009}" type="pres">
      <dgm:prSet presAssocID="{8D0F94A7-EDB3-4316-AA2A-CE8D4DD95992}" presName="connectorText" presStyleLbl="sibTrans2D1" presStyleIdx="3" presStyleCnt="4"/>
      <dgm:spPr/>
    </dgm:pt>
    <dgm:pt modelId="{EDB37426-BACC-4413-BFEB-3BA813ECFCD5}" type="pres">
      <dgm:prSet presAssocID="{2561D99A-05C6-482C-8AE2-B3F1AA1FF6A6}" presName="node" presStyleLbl="node1" presStyleIdx="3" presStyleCnt="4">
        <dgm:presLayoutVars>
          <dgm:bulletEnabled val="1"/>
        </dgm:presLayoutVars>
      </dgm:prSet>
      <dgm:spPr/>
    </dgm:pt>
  </dgm:ptLst>
  <dgm:cxnLst>
    <dgm:cxn modelId="{CDC02404-3DB1-46E4-970D-076F82EA2905}" type="presOf" srcId="{2561D99A-05C6-482C-8AE2-B3F1AA1FF6A6}" destId="{EDB37426-BACC-4413-BFEB-3BA813ECFCD5}" srcOrd="0" destOrd="0" presId="urn:microsoft.com/office/officeart/2005/8/layout/radial5"/>
    <dgm:cxn modelId="{31F36E26-54D4-4FF8-AD40-4EB6163E053B}" srcId="{9205722E-88EE-4251-B99B-464A7D1E5EDB}" destId="{C0B62F49-048F-4986-BCBA-EEFAABA9CCA1}" srcOrd="1" destOrd="0" parTransId="{14F767F8-C161-44D3-9AD1-AD2020910A9F}" sibTransId="{A17BA760-48F3-4561-A1ED-63FC8D2676D8}"/>
    <dgm:cxn modelId="{9F3F192A-CF35-4128-9919-B3C81048EEC4}" type="presOf" srcId="{5F85D6C1-0EB5-45D6-8AD6-55D40AA643DD}" destId="{07F9AC31-DD41-453A-AEB3-AA2CCC2DA432}" srcOrd="0" destOrd="0" presId="urn:microsoft.com/office/officeart/2005/8/layout/radial5"/>
    <dgm:cxn modelId="{F7DFA42B-90B7-4FC9-8237-CC9A62BE9DCA}" type="presOf" srcId="{87B83A73-EB17-4C06-A494-C5534518D5FB}" destId="{1E7ECA47-150F-4DBB-B332-F2013BFE7D67}" srcOrd="1" destOrd="0" presId="urn:microsoft.com/office/officeart/2005/8/layout/radial5"/>
    <dgm:cxn modelId="{70C0EC2C-B46B-4FD1-ACE6-5DEE30F68C17}" type="presOf" srcId="{8D0F94A7-EDB3-4316-AA2A-CE8D4DD95992}" destId="{F5D6906E-81A4-470F-A992-5BF85CB09009}" srcOrd="1" destOrd="0" presId="urn:microsoft.com/office/officeart/2005/8/layout/radial5"/>
    <dgm:cxn modelId="{748A2E61-2E32-4700-A854-10162D30ABAD}" srcId="{CAC6A5DF-B4F4-4543-B683-CA12D83E3123}" destId="{9205722E-88EE-4251-B99B-464A7D1E5EDB}" srcOrd="0" destOrd="0" parTransId="{4876C9A0-3616-43B1-B383-0AFA84C882B9}" sibTransId="{E012B1D9-0E71-450F-BC2C-47AF60B98E07}"/>
    <dgm:cxn modelId="{090A1252-E339-4E3F-8B80-67940E95D0BA}" type="presOf" srcId="{51D2A4B6-3C1E-40B5-8C97-975413F87F98}" destId="{43E63C42-75D4-4137-ADF2-5BB82747855F}" srcOrd="0" destOrd="0" presId="urn:microsoft.com/office/officeart/2005/8/layout/radial5"/>
    <dgm:cxn modelId="{D08CB373-9130-4018-B6D5-43C0B013A1E9}" type="presOf" srcId="{5F85D6C1-0EB5-45D6-8AD6-55D40AA643DD}" destId="{AB8DC33E-7F07-4F37-ADB1-DEA4217222C1}" srcOrd="1" destOrd="0" presId="urn:microsoft.com/office/officeart/2005/8/layout/radial5"/>
    <dgm:cxn modelId="{D842D47D-2D4E-439D-B5B5-343E2708FA54}" type="presOf" srcId="{14F767F8-C161-44D3-9AD1-AD2020910A9F}" destId="{E59CF122-1E9B-47B6-869D-00AC0B34E88C}" srcOrd="1" destOrd="0" presId="urn:microsoft.com/office/officeart/2005/8/layout/radial5"/>
    <dgm:cxn modelId="{4EBC1E80-FA0F-43B7-AE55-623CE1257FDD}" srcId="{9205722E-88EE-4251-B99B-464A7D1E5EDB}" destId="{51D2A4B6-3C1E-40B5-8C97-975413F87F98}" srcOrd="2" destOrd="0" parTransId="{5F85D6C1-0EB5-45D6-8AD6-55D40AA643DD}" sibTransId="{9A0ED344-9DE9-4008-8E7E-3C396AC7DC2B}"/>
    <dgm:cxn modelId="{4F590387-B84D-4225-ACFD-2A74678E47D6}" type="presOf" srcId="{8D0F94A7-EDB3-4316-AA2A-CE8D4DD95992}" destId="{B443F38B-3625-4913-8332-4FC3D13DAB9C}" srcOrd="0" destOrd="0" presId="urn:microsoft.com/office/officeart/2005/8/layout/radial5"/>
    <dgm:cxn modelId="{A54FA2B3-6255-4947-8176-CBE963BA4036}" type="presOf" srcId="{3C41ECC4-619C-49BD-83F0-8EC0DEDE02B6}" destId="{52AD5016-6C97-41FA-A7E9-FC99BCE4ADF3}" srcOrd="0" destOrd="0" presId="urn:microsoft.com/office/officeart/2005/8/layout/radial5"/>
    <dgm:cxn modelId="{A9631EB9-C817-406C-ADC5-3ECF4A54FD79}" type="presOf" srcId="{9205722E-88EE-4251-B99B-464A7D1E5EDB}" destId="{0D32FC88-3D7E-4888-9727-765F47F3F5D0}" srcOrd="0" destOrd="0" presId="urn:microsoft.com/office/officeart/2005/8/layout/radial5"/>
    <dgm:cxn modelId="{824047CB-7DBF-4506-90C9-728689AB0A12}" type="presOf" srcId="{CAC6A5DF-B4F4-4543-B683-CA12D83E3123}" destId="{E41A3E0F-5348-4160-87CB-0D7A05133B36}" srcOrd="0" destOrd="0" presId="urn:microsoft.com/office/officeart/2005/8/layout/radial5"/>
    <dgm:cxn modelId="{2EA977CB-E294-467F-B670-7AAC8F735433}" type="presOf" srcId="{C0B62F49-048F-4986-BCBA-EEFAABA9CCA1}" destId="{9D16D85D-169D-40E2-B3F1-BD3262E13281}" srcOrd="0" destOrd="0" presId="urn:microsoft.com/office/officeart/2005/8/layout/radial5"/>
    <dgm:cxn modelId="{21FAF7D2-585F-4545-9F05-5EF581D1B016}" srcId="{9205722E-88EE-4251-B99B-464A7D1E5EDB}" destId="{2561D99A-05C6-482C-8AE2-B3F1AA1FF6A6}" srcOrd="3" destOrd="0" parTransId="{8D0F94A7-EDB3-4316-AA2A-CE8D4DD95992}" sibTransId="{26CD2FB5-5B65-4E86-8DDB-EE589981EAFE}"/>
    <dgm:cxn modelId="{679E1ED5-94C3-4BF0-86AB-52375A7F4DBA}" srcId="{9205722E-88EE-4251-B99B-464A7D1E5EDB}" destId="{3C41ECC4-619C-49BD-83F0-8EC0DEDE02B6}" srcOrd="0" destOrd="0" parTransId="{87B83A73-EB17-4C06-A494-C5534518D5FB}" sibTransId="{BE24C2DE-D83C-4CCA-B513-B0A39815576F}"/>
    <dgm:cxn modelId="{30E6ECDC-93FE-4420-8058-61B15296E884}" type="presOf" srcId="{87B83A73-EB17-4C06-A494-C5534518D5FB}" destId="{41279880-3C9C-42F2-BB35-B64BE50E97FD}" srcOrd="0" destOrd="0" presId="urn:microsoft.com/office/officeart/2005/8/layout/radial5"/>
    <dgm:cxn modelId="{CA5F19F5-EC07-4DE5-B219-F747B8D0C445}" type="presOf" srcId="{14F767F8-C161-44D3-9AD1-AD2020910A9F}" destId="{99028AB5-3126-4169-8365-3E3E4D4B8942}" srcOrd="0" destOrd="0" presId="urn:microsoft.com/office/officeart/2005/8/layout/radial5"/>
    <dgm:cxn modelId="{25620A39-DF7C-40DB-9B25-79E41CD14774}" type="presParOf" srcId="{E41A3E0F-5348-4160-87CB-0D7A05133B36}" destId="{0D32FC88-3D7E-4888-9727-765F47F3F5D0}" srcOrd="0" destOrd="0" presId="urn:microsoft.com/office/officeart/2005/8/layout/radial5"/>
    <dgm:cxn modelId="{750A9652-7A24-4EEE-A54F-FC99496E4208}" type="presParOf" srcId="{E41A3E0F-5348-4160-87CB-0D7A05133B36}" destId="{41279880-3C9C-42F2-BB35-B64BE50E97FD}" srcOrd="1" destOrd="0" presId="urn:microsoft.com/office/officeart/2005/8/layout/radial5"/>
    <dgm:cxn modelId="{58AE0426-652B-4B25-843E-25FCE7AB023E}" type="presParOf" srcId="{41279880-3C9C-42F2-BB35-B64BE50E97FD}" destId="{1E7ECA47-150F-4DBB-B332-F2013BFE7D67}" srcOrd="0" destOrd="0" presId="urn:microsoft.com/office/officeart/2005/8/layout/radial5"/>
    <dgm:cxn modelId="{BD7770FA-073E-4573-ADC8-39E4A09380FE}" type="presParOf" srcId="{E41A3E0F-5348-4160-87CB-0D7A05133B36}" destId="{52AD5016-6C97-41FA-A7E9-FC99BCE4ADF3}" srcOrd="2" destOrd="0" presId="urn:microsoft.com/office/officeart/2005/8/layout/radial5"/>
    <dgm:cxn modelId="{7C5EF40B-01F7-481D-ABA4-7D7EB52DC68A}" type="presParOf" srcId="{E41A3E0F-5348-4160-87CB-0D7A05133B36}" destId="{99028AB5-3126-4169-8365-3E3E4D4B8942}" srcOrd="3" destOrd="0" presId="urn:microsoft.com/office/officeart/2005/8/layout/radial5"/>
    <dgm:cxn modelId="{62ECBE5F-BC16-4ECB-9975-45696E763014}" type="presParOf" srcId="{99028AB5-3126-4169-8365-3E3E4D4B8942}" destId="{E59CF122-1E9B-47B6-869D-00AC0B34E88C}" srcOrd="0" destOrd="0" presId="urn:microsoft.com/office/officeart/2005/8/layout/radial5"/>
    <dgm:cxn modelId="{00601E1B-6B85-4A63-8051-24882DFDF741}" type="presParOf" srcId="{E41A3E0F-5348-4160-87CB-0D7A05133B36}" destId="{9D16D85D-169D-40E2-B3F1-BD3262E13281}" srcOrd="4" destOrd="0" presId="urn:microsoft.com/office/officeart/2005/8/layout/radial5"/>
    <dgm:cxn modelId="{02433DF1-B4DD-483C-A21B-447CC95589AC}" type="presParOf" srcId="{E41A3E0F-5348-4160-87CB-0D7A05133B36}" destId="{07F9AC31-DD41-453A-AEB3-AA2CCC2DA432}" srcOrd="5" destOrd="0" presId="urn:microsoft.com/office/officeart/2005/8/layout/radial5"/>
    <dgm:cxn modelId="{38BA3E0E-1501-4534-93D6-04F20C97EEC7}" type="presParOf" srcId="{07F9AC31-DD41-453A-AEB3-AA2CCC2DA432}" destId="{AB8DC33E-7F07-4F37-ADB1-DEA4217222C1}" srcOrd="0" destOrd="0" presId="urn:microsoft.com/office/officeart/2005/8/layout/radial5"/>
    <dgm:cxn modelId="{FCFBB4B8-DF7F-42BD-94B9-1AC22F86EAF0}" type="presParOf" srcId="{E41A3E0F-5348-4160-87CB-0D7A05133B36}" destId="{43E63C42-75D4-4137-ADF2-5BB82747855F}" srcOrd="6" destOrd="0" presId="urn:microsoft.com/office/officeart/2005/8/layout/radial5"/>
    <dgm:cxn modelId="{F6C2EBC3-3020-44A5-A1CE-7530F3E2C47F}" type="presParOf" srcId="{E41A3E0F-5348-4160-87CB-0D7A05133B36}" destId="{B443F38B-3625-4913-8332-4FC3D13DAB9C}" srcOrd="7" destOrd="0" presId="urn:microsoft.com/office/officeart/2005/8/layout/radial5"/>
    <dgm:cxn modelId="{2A147A09-D719-463E-A57F-636E1137602D}" type="presParOf" srcId="{B443F38B-3625-4913-8332-4FC3D13DAB9C}" destId="{F5D6906E-81A4-470F-A992-5BF85CB09009}" srcOrd="0" destOrd="0" presId="urn:microsoft.com/office/officeart/2005/8/layout/radial5"/>
    <dgm:cxn modelId="{6F54EBC2-E89F-4264-B095-0C2F76DA657D}" type="presParOf" srcId="{E41A3E0F-5348-4160-87CB-0D7A05133B36}" destId="{EDB37426-BACC-4413-BFEB-3BA813ECFCD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F09CC2-CCBF-4EFD-8791-BAD341E9EB25}" type="doc">
      <dgm:prSet loTypeId="urn:microsoft.com/office/officeart/2005/8/layout/lProcess3#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16E42759-3D30-4E9A-BC01-7DE9F38F3FE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系统设计</a:t>
          </a:r>
          <a:endParaRPr sz="2400"/>
        </a:p>
      </dgm:t>
    </dgm:pt>
    <dgm:pt modelId="{F1A92367-4DE4-40FF-8451-C6023DF23F12}" type="parTrans" cxnId="{0E672287-69BC-4658-8F50-3E9E2F757D39}">
      <dgm:prSet/>
      <dgm:spPr/>
      <dgm:t>
        <a:bodyPr/>
        <a:lstStyle/>
        <a:p>
          <a:endParaRPr lang="zh-CN" altLang="en-US"/>
        </a:p>
      </dgm:t>
    </dgm:pt>
    <dgm:pt modelId="{81C53087-5FF2-489D-911F-F1D4748B0D64}" type="sibTrans" cxnId="{0E672287-69BC-4658-8F50-3E9E2F757D39}">
      <dgm:prSet/>
      <dgm:spPr/>
      <dgm:t>
        <a:bodyPr/>
        <a:lstStyle/>
        <a:p>
          <a:endParaRPr lang="zh-CN" altLang="en-US"/>
        </a:p>
      </dgm:t>
    </dgm:pt>
    <dgm:pt modelId="{2246EF81-FEF1-403C-8C2F-3FAF3A91F59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系统任务</a:t>
          </a:r>
          <a:endParaRPr lang="en-US" altLang="zh-CN" sz="120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分析</a:t>
          </a:r>
          <a:endParaRPr sz="1200"/>
        </a:p>
      </dgm:t>
    </dgm:pt>
    <dgm:pt modelId="{DE0FEBAA-C93C-43AA-AD1A-7CEDC71BCBA3}" type="parTrans" cxnId="{EA8FB415-6201-41FF-83B1-8C17B0C14E25}">
      <dgm:prSet/>
      <dgm:spPr/>
      <dgm:t>
        <a:bodyPr/>
        <a:lstStyle/>
        <a:p>
          <a:endParaRPr lang="zh-CN" altLang="en-US"/>
        </a:p>
      </dgm:t>
    </dgm:pt>
    <dgm:pt modelId="{960FC38D-44E6-4CB9-87A1-852D79696B2A}" type="sibTrans" cxnId="{EA8FB415-6201-41FF-83B1-8C17B0C14E25}">
      <dgm:prSet/>
      <dgm:spPr/>
      <dgm:t>
        <a:bodyPr/>
        <a:lstStyle/>
        <a:p>
          <a:endParaRPr lang="zh-CN" altLang="en-US"/>
        </a:p>
      </dgm:t>
    </dgm:pt>
    <dgm:pt modelId="{29914AC1-B4A1-463B-B61F-FACBA15501FD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确定算法</a:t>
          </a:r>
          <a:endParaRPr sz="1200" dirty="0"/>
        </a:p>
      </dgm:t>
    </dgm:pt>
    <dgm:pt modelId="{0B381BC2-78CA-4D08-AF4D-D3CFA954C7D0}" type="parTrans" cxnId="{E82FCBDF-E974-4F1B-A8BF-BF8BE0CCE1DD}">
      <dgm:prSet/>
      <dgm:spPr/>
      <dgm:t>
        <a:bodyPr/>
        <a:lstStyle/>
        <a:p>
          <a:endParaRPr lang="zh-CN" altLang="en-US"/>
        </a:p>
      </dgm:t>
    </dgm:pt>
    <dgm:pt modelId="{5890EFCE-40FF-401F-BBA7-7E4DFA0D2B9E}" type="sibTrans" cxnId="{E82FCBDF-E974-4F1B-A8BF-BF8BE0CCE1DD}">
      <dgm:prSet/>
      <dgm:spPr/>
      <dgm:t>
        <a:bodyPr/>
        <a:lstStyle/>
        <a:p>
          <a:endParaRPr lang="zh-CN" altLang="en-US"/>
        </a:p>
      </dgm:t>
    </dgm:pt>
    <dgm:pt modelId="{5A8F91E1-CA51-4FEA-B537-17A1744532A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系统（模块）划分</a:t>
          </a:r>
          <a:endParaRPr sz="1200"/>
        </a:p>
      </dgm:t>
    </dgm:pt>
    <dgm:pt modelId="{412CCA56-C343-473A-9337-E953C3698DEF}" type="parTrans" cxnId="{D9AC2125-0C66-46A8-8383-CE41B093346A}">
      <dgm:prSet/>
      <dgm:spPr/>
      <dgm:t>
        <a:bodyPr/>
        <a:lstStyle/>
        <a:p>
          <a:endParaRPr lang="zh-CN" altLang="en-US"/>
        </a:p>
      </dgm:t>
    </dgm:pt>
    <dgm:pt modelId="{E3F033A7-AD8B-4303-8BB7-60E1E455D36C}" type="sibTrans" cxnId="{D9AC2125-0C66-46A8-8383-CE41B093346A}">
      <dgm:prSet/>
      <dgm:spPr/>
      <dgm:t>
        <a:bodyPr/>
        <a:lstStyle/>
        <a:p>
          <a:endParaRPr lang="zh-CN" altLang="en-US"/>
        </a:p>
      </dgm:t>
    </dgm:pt>
    <dgm:pt modelId="{1784C936-0C17-4500-A395-3BC74880660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逻辑设计</a:t>
          </a:r>
          <a:endParaRPr sz="2400"/>
        </a:p>
      </dgm:t>
    </dgm:pt>
    <dgm:pt modelId="{1CBF5A11-5ADB-46B4-AC49-819D4B623B3C}" type="parTrans" cxnId="{7B2E1E95-E299-4564-AB09-AA22A1FAFEE8}">
      <dgm:prSet/>
      <dgm:spPr/>
      <dgm:t>
        <a:bodyPr/>
        <a:lstStyle/>
        <a:p>
          <a:endParaRPr lang="zh-CN" altLang="en-US"/>
        </a:p>
      </dgm:t>
    </dgm:pt>
    <dgm:pt modelId="{1EC50DF6-4164-4082-B1F3-1F01A6127815}" type="sibTrans" cxnId="{7B2E1E95-E299-4564-AB09-AA22A1FAFEE8}">
      <dgm:prSet/>
      <dgm:spPr/>
      <dgm:t>
        <a:bodyPr/>
        <a:lstStyle/>
        <a:p>
          <a:endParaRPr lang="zh-CN" altLang="en-US"/>
        </a:p>
      </dgm:t>
    </dgm:pt>
    <dgm:pt modelId="{6AF216D6-90DB-48E4-B416-D6B725D9D98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推导</a:t>
          </a:r>
          <a:r>
            <a:rPr lang="en-US" altLang="zh-CN" sz="1200" dirty="0"/>
            <a:t>ASM</a:t>
          </a:r>
          <a:r>
            <a:rPr lang="zh-CN" altLang="en-US" sz="1200" dirty="0"/>
            <a:t>图</a:t>
          </a:r>
          <a:endParaRPr sz="1200" dirty="0"/>
        </a:p>
      </dgm:t>
    </dgm:pt>
    <dgm:pt modelId="{8AC45D19-EF1B-4075-87CB-C63EDC56D57E}" type="parTrans" cxnId="{799B8903-A098-464A-A965-6A1FC598DB39}">
      <dgm:prSet/>
      <dgm:spPr/>
      <dgm:t>
        <a:bodyPr/>
        <a:lstStyle/>
        <a:p>
          <a:endParaRPr lang="zh-CN" altLang="en-US"/>
        </a:p>
      </dgm:t>
    </dgm:pt>
    <dgm:pt modelId="{3B41F005-0F7C-4E00-87B4-E38DA75D473D}" type="sibTrans" cxnId="{799B8903-A098-464A-A965-6A1FC598DB39}">
      <dgm:prSet/>
      <dgm:spPr/>
      <dgm:t>
        <a:bodyPr/>
        <a:lstStyle/>
        <a:p>
          <a:endParaRPr lang="zh-CN" altLang="en-US"/>
        </a:p>
      </dgm:t>
    </dgm:pt>
    <dgm:pt modelId="{F7360477-8209-4D87-91D1-55C3FFE482D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确定控制器状态转移表</a:t>
          </a:r>
          <a:endParaRPr lang="en-US" altLang="zh-CN" sz="120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数据处理器明细表</a:t>
          </a:r>
          <a:endParaRPr sz="1200"/>
        </a:p>
      </dgm:t>
    </dgm:pt>
    <dgm:pt modelId="{2EEE0DB5-F19C-4842-BC2A-A649F53AD562}" type="parTrans" cxnId="{1652C619-F871-4108-A0C9-A81849AA3832}">
      <dgm:prSet/>
      <dgm:spPr/>
      <dgm:t>
        <a:bodyPr/>
        <a:lstStyle/>
        <a:p>
          <a:endParaRPr lang="zh-CN" altLang="en-US"/>
        </a:p>
      </dgm:t>
    </dgm:pt>
    <dgm:pt modelId="{AB1B55D5-ECD5-4882-A517-84AEF86918C9}" type="sibTrans" cxnId="{1652C619-F871-4108-A0C9-A81849AA3832}">
      <dgm:prSet/>
      <dgm:spPr/>
      <dgm:t>
        <a:bodyPr/>
        <a:lstStyle/>
        <a:p>
          <a:endParaRPr lang="zh-CN" altLang="en-US"/>
        </a:p>
      </dgm:t>
    </dgm:pt>
    <dgm:pt modelId="{8442C4C2-B568-440A-9AD6-3316676FEF44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电路设计</a:t>
          </a:r>
          <a:endParaRPr sz="2400" dirty="0"/>
        </a:p>
      </dgm:t>
    </dgm:pt>
    <dgm:pt modelId="{A8B4E992-3B2D-45F7-9FAA-3D781D7F2D73}" type="parTrans" cxnId="{4CDED416-013D-458B-88D1-067DF20B832E}">
      <dgm:prSet/>
      <dgm:spPr/>
      <dgm:t>
        <a:bodyPr/>
        <a:lstStyle/>
        <a:p>
          <a:endParaRPr lang="zh-CN" altLang="en-US"/>
        </a:p>
      </dgm:t>
    </dgm:pt>
    <dgm:pt modelId="{C6654C87-16D6-4CF6-9CE2-294E5FA55E3B}" type="sibTrans" cxnId="{4CDED416-013D-458B-88D1-067DF20B832E}">
      <dgm:prSet/>
      <dgm:spPr/>
      <dgm:t>
        <a:bodyPr/>
        <a:lstStyle/>
        <a:p>
          <a:endParaRPr lang="zh-CN" altLang="en-US"/>
        </a:p>
      </dgm:t>
    </dgm:pt>
    <dgm:pt modelId="{1678E03C-F768-4D2C-8429-D7227354AA7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选择合理器件和连接关系</a:t>
          </a:r>
          <a:endParaRPr lang="en-US" altLang="zh-CN" sz="1200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实现系统逻辑要求</a:t>
          </a:r>
          <a:endParaRPr sz="1200"/>
        </a:p>
      </dgm:t>
    </dgm:pt>
    <dgm:pt modelId="{9801043A-F588-4D4D-83E6-69F2B650A20F}" type="parTrans" cxnId="{28A4FDFA-8082-4C1D-A0A5-3472D5542E8E}">
      <dgm:prSet/>
      <dgm:spPr/>
      <dgm:t>
        <a:bodyPr/>
        <a:lstStyle/>
        <a:p>
          <a:endParaRPr lang="zh-CN" altLang="en-US"/>
        </a:p>
      </dgm:t>
    </dgm:pt>
    <dgm:pt modelId="{D1CCDD1B-ECC0-4455-9C25-A7D80C6280EC}" type="sibTrans" cxnId="{28A4FDFA-8082-4C1D-A0A5-3472D5542E8E}">
      <dgm:prSet/>
      <dgm:spPr/>
      <dgm:t>
        <a:bodyPr/>
        <a:lstStyle/>
        <a:p>
          <a:endParaRPr lang="zh-CN" altLang="en-US"/>
        </a:p>
      </dgm:t>
    </dgm:pt>
    <dgm:pt modelId="{FF89B0EC-5D33-4378-85C1-B42B71F62FD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物理设计</a:t>
          </a:r>
          <a:endParaRPr sz="2400"/>
        </a:p>
      </dgm:t>
    </dgm:pt>
    <dgm:pt modelId="{E67D2017-8BF8-45F3-8573-E926AD688430}" type="parTrans" cxnId="{168F1C05-9CD1-43D1-9B79-578B8B9DF286}">
      <dgm:prSet/>
      <dgm:spPr/>
      <dgm:t>
        <a:bodyPr/>
        <a:lstStyle/>
        <a:p>
          <a:endParaRPr lang="zh-CN" altLang="en-US"/>
        </a:p>
      </dgm:t>
    </dgm:pt>
    <dgm:pt modelId="{4B5D5124-5DBF-407F-A859-B46A115EC836}" type="sibTrans" cxnId="{168F1C05-9CD1-43D1-9B79-578B8B9DF286}">
      <dgm:prSet/>
      <dgm:spPr/>
      <dgm:t>
        <a:bodyPr/>
        <a:lstStyle/>
        <a:p>
          <a:endParaRPr lang="zh-CN" altLang="en-US"/>
        </a:p>
      </dgm:t>
    </dgm:pt>
    <dgm:pt modelId="{D21B771A-D96A-4B7E-BF0F-AFA3C57668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/>
            <a:t>用实际器件实现系统</a:t>
          </a:r>
          <a:endParaRPr sz="1200"/>
        </a:p>
      </dgm:t>
    </dgm:pt>
    <dgm:pt modelId="{9F36D828-BE5E-4C7B-A01F-6F6C5ACE6AF9}" type="parTrans" cxnId="{70261E36-FF01-4403-909A-EB895F30D7CD}">
      <dgm:prSet/>
      <dgm:spPr/>
      <dgm:t>
        <a:bodyPr/>
        <a:lstStyle/>
        <a:p>
          <a:endParaRPr lang="zh-CN" altLang="en-US"/>
        </a:p>
      </dgm:t>
    </dgm:pt>
    <dgm:pt modelId="{C98B0651-03FE-44F5-85E3-6591C3DFADF7}" type="sibTrans" cxnId="{70261E36-FF01-4403-909A-EB895F30D7CD}">
      <dgm:prSet/>
      <dgm:spPr/>
      <dgm:t>
        <a:bodyPr/>
        <a:lstStyle/>
        <a:p>
          <a:endParaRPr lang="zh-CN" altLang="en-US"/>
        </a:p>
      </dgm:t>
    </dgm:pt>
    <dgm:pt modelId="{AC9E7759-6A42-40A6-84DC-473FA0FDA5A9}" type="pres">
      <dgm:prSet presAssocID="{A7F09CC2-CCBF-4EFD-8791-BAD341E9EB2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E50B5FD-D92D-4B52-B240-1777D5019742}" type="pres">
      <dgm:prSet presAssocID="{16E42759-3D30-4E9A-BC01-7DE9F38F3FE7}" presName="horFlow" presStyleCnt="0"/>
      <dgm:spPr/>
    </dgm:pt>
    <dgm:pt modelId="{98EFFDBB-F022-484C-B5A5-0032B5AFC37B}" type="pres">
      <dgm:prSet presAssocID="{16E42759-3D30-4E9A-BC01-7DE9F38F3FE7}" presName="bigChev" presStyleLbl="node1" presStyleIdx="0" presStyleCnt="4"/>
      <dgm:spPr/>
    </dgm:pt>
    <dgm:pt modelId="{DAA66378-B544-46DF-A978-122215ABD8C5}" type="pres">
      <dgm:prSet presAssocID="{DE0FEBAA-C93C-43AA-AD1A-7CEDC71BCBA3}" presName="parTrans" presStyleCnt="0"/>
      <dgm:spPr/>
    </dgm:pt>
    <dgm:pt modelId="{F7CE5952-AE5A-4E3D-9123-6AC808518917}" type="pres">
      <dgm:prSet presAssocID="{2246EF81-FEF1-403C-8C2F-3FAF3A91F59E}" presName="node" presStyleLbl="alignAccFollowNode1" presStyleIdx="0" presStyleCnt="7">
        <dgm:presLayoutVars>
          <dgm:bulletEnabled val="1"/>
        </dgm:presLayoutVars>
      </dgm:prSet>
      <dgm:spPr/>
    </dgm:pt>
    <dgm:pt modelId="{0930FE5C-8F81-4C25-BA75-394B1F6F13EA}" type="pres">
      <dgm:prSet presAssocID="{960FC38D-44E6-4CB9-87A1-852D79696B2A}" presName="sibTrans" presStyleCnt="0"/>
      <dgm:spPr/>
    </dgm:pt>
    <dgm:pt modelId="{8ED1D5D7-FB0E-450A-A91F-319CF5DC4B68}" type="pres">
      <dgm:prSet presAssocID="{29914AC1-B4A1-463B-B61F-FACBA15501FD}" presName="node" presStyleLbl="alignAccFollowNode1" presStyleIdx="1" presStyleCnt="7">
        <dgm:presLayoutVars>
          <dgm:bulletEnabled val="1"/>
        </dgm:presLayoutVars>
      </dgm:prSet>
      <dgm:spPr/>
    </dgm:pt>
    <dgm:pt modelId="{BACCD493-52B6-4FAC-A518-5F58F70C21D3}" type="pres">
      <dgm:prSet presAssocID="{5890EFCE-40FF-401F-BBA7-7E4DFA0D2B9E}" presName="sibTrans" presStyleCnt="0"/>
      <dgm:spPr/>
    </dgm:pt>
    <dgm:pt modelId="{207E05E7-DC96-46BF-8C21-9DCCC7DEDBEF}" type="pres">
      <dgm:prSet presAssocID="{5A8F91E1-CA51-4FEA-B537-17A1744532AB}" presName="node" presStyleLbl="alignAccFollowNode1" presStyleIdx="2" presStyleCnt="7">
        <dgm:presLayoutVars>
          <dgm:bulletEnabled val="1"/>
        </dgm:presLayoutVars>
      </dgm:prSet>
      <dgm:spPr/>
    </dgm:pt>
    <dgm:pt modelId="{46655EC6-F139-4349-9219-C175499B9708}" type="pres">
      <dgm:prSet presAssocID="{16E42759-3D30-4E9A-BC01-7DE9F38F3FE7}" presName="vSp" presStyleCnt="0"/>
      <dgm:spPr/>
    </dgm:pt>
    <dgm:pt modelId="{7B6F2A97-6A9D-41E3-B433-3A008925F8D9}" type="pres">
      <dgm:prSet presAssocID="{1784C936-0C17-4500-A395-3BC748806603}" presName="horFlow" presStyleCnt="0"/>
      <dgm:spPr/>
    </dgm:pt>
    <dgm:pt modelId="{E19838BC-5BA9-426D-B740-0EF40328BC89}" type="pres">
      <dgm:prSet presAssocID="{1784C936-0C17-4500-A395-3BC748806603}" presName="bigChev" presStyleLbl="node1" presStyleIdx="1" presStyleCnt="4"/>
      <dgm:spPr/>
    </dgm:pt>
    <dgm:pt modelId="{43391B6F-2024-4FFC-A12C-2D46A51F179C}" type="pres">
      <dgm:prSet presAssocID="{8AC45D19-EF1B-4075-87CB-C63EDC56D57E}" presName="parTrans" presStyleCnt="0"/>
      <dgm:spPr/>
    </dgm:pt>
    <dgm:pt modelId="{C5CCDC43-A0DB-43D9-91BD-5574101FDBA7}" type="pres">
      <dgm:prSet presAssocID="{6AF216D6-90DB-48E4-B416-D6B725D9D98B}" presName="node" presStyleLbl="alignAccFollowNode1" presStyleIdx="3" presStyleCnt="7">
        <dgm:presLayoutVars>
          <dgm:bulletEnabled val="1"/>
        </dgm:presLayoutVars>
      </dgm:prSet>
      <dgm:spPr/>
    </dgm:pt>
    <dgm:pt modelId="{121AAA1F-34F1-44FF-A39C-218EA692CBC1}" type="pres">
      <dgm:prSet presAssocID="{3B41F005-0F7C-4E00-87B4-E38DA75D473D}" presName="sibTrans" presStyleCnt="0"/>
      <dgm:spPr/>
    </dgm:pt>
    <dgm:pt modelId="{08089505-D786-4AE0-AB8C-6F1EBA8FDC3C}" type="pres">
      <dgm:prSet presAssocID="{F7360477-8209-4D87-91D1-55C3FFE482D3}" presName="node" presStyleLbl="alignAccFollowNode1" presStyleIdx="4" presStyleCnt="7" custScaleX="181088">
        <dgm:presLayoutVars>
          <dgm:bulletEnabled val="1"/>
        </dgm:presLayoutVars>
      </dgm:prSet>
      <dgm:spPr/>
    </dgm:pt>
    <dgm:pt modelId="{BCE980DE-8B10-4186-AEDC-10B94A10FBF4}" type="pres">
      <dgm:prSet presAssocID="{1784C936-0C17-4500-A395-3BC748806603}" presName="vSp" presStyleCnt="0"/>
      <dgm:spPr/>
    </dgm:pt>
    <dgm:pt modelId="{2E5964C6-51F5-4DEB-8FCB-9B9FB5167D14}" type="pres">
      <dgm:prSet presAssocID="{8442C4C2-B568-440A-9AD6-3316676FEF44}" presName="horFlow" presStyleCnt="0"/>
      <dgm:spPr/>
    </dgm:pt>
    <dgm:pt modelId="{C6C23355-83D0-4C51-AE97-069BABC2F368}" type="pres">
      <dgm:prSet presAssocID="{8442C4C2-B568-440A-9AD6-3316676FEF44}" presName="bigChev" presStyleLbl="node1" presStyleIdx="2" presStyleCnt="4"/>
      <dgm:spPr/>
    </dgm:pt>
    <dgm:pt modelId="{3D87229C-CC26-47C5-80A7-5F2F4D2E568B}" type="pres">
      <dgm:prSet presAssocID="{9801043A-F588-4D4D-83E6-69F2B650A20F}" presName="parTrans" presStyleCnt="0"/>
      <dgm:spPr/>
    </dgm:pt>
    <dgm:pt modelId="{FF24D40A-21F4-4E4B-B7C7-11F3872A5491}" type="pres">
      <dgm:prSet presAssocID="{1678E03C-F768-4D2C-8429-D7227354AA76}" presName="node" presStyleLbl="alignAccFollowNode1" presStyleIdx="5" presStyleCnt="7" custScaleX="186640">
        <dgm:presLayoutVars>
          <dgm:bulletEnabled val="1"/>
        </dgm:presLayoutVars>
      </dgm:prSet>
      <dgm:spPr/>
    </dgm:pt>
    <dgm:pt modelId="{38711DA5-3127-432E-B224-588DC17DE21B}" type="pres">
      <dgm:prSet presAssocID="{8442C4C2-B568-440A-9AD6-3316676FEF44}" presName="vSp" presStyleCnt="0"/>
      <dgm:spPr/>
    </dgm:pt>
    <dgm:pt modelId="{759018E2-EFF8-4620-9940-00CBF516CB22}" type="pres">
      <dgm:prSet presAssocID="{FF89B0EC-5D33-4378-85C1-B42B71F62FDA}" presName="horFlow" presStyleCnt="0"/>
      <dgm:spPr/>
    </dgm:pt>
    <dgm:pt modelId="{4B934D40-A620-424D-971B-856D1B93508E}" type="pres">
      <dgm:prSet presAssocID="{FF89B0EC-5D33-4378-85C1-B42B71F62FDA}" presName="bigChev" presStyleLbl="node1" presStyleIdx="3" presStyleCnt="4"/>
      <dgm:spPr/>
    </dgm:pt>
    <dgm:pt modelId="{A58C5DB0-1E0C-47C0-88EA-92AC5355DDD6}" type="pres">
      <dgm:prSet presAssocID="{9F36D828-BE5E-4C7B-A01F-6F6C5ACE6AF9}" presName="parTrans" presStyleCnt="0"/>
      <dgm:spPr/>
    </dgm:pt>
    <dgm:pt modelId="{BCBB9138-69C8-4813-8A99-81651CE417E0}" type="pres">
      <dgm:prSet presAssocID="{D21B771A-D96A-4B7E-BF0F-AFA3C57668C6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799B8903-A098-464A-A965-6A1FC598DB39}" srcId="{1784C936-0C17-4500-A395-3BC748806603}" destId="{6AF216D6-90DB-48E4-B416-D6B725D9D98B}" srcOrd="0" destOrd="0" parTransId="{8AC45D19-EF1B-4075-87CB-C63EDC56D57E}" sibTransId="{3B41F005-0F7C-4E00-87B4-E38DA75D473D}"/>
    <dgm:cxn modelId="{168F1C05-9CD1-43D1-9B79-578B8B9DF286}" srcId="{A7F09CC2-CCBF-4EFD-8791-BAD341E9EB25}" destId="{FF89B0EC-5D33-4378-85C1-B42B71F62FDA}" srcOrd="3" destOrd="0" parTransId="{E67D2017-8BF8-45F3-8573-E926AD688430}" sibTransId="{4B5D5124-5DBF-407F-A859-B46A115EC836}"/>
    <dgm:cxn modelId="{EA8FB415-6201-41FF-83B1-8C17B0C14E25}" srcId="{16E42759-3D30-4E9A-BC01-7DE9F38F3FE7}" destId="{2246EF81-FEF1-403C-8C2F-3FAF3A91F59E}" srcOrd="0" destOrd="0" parTransId="{DE0FEBAA-C93C-43AA-AD1A-7CEDC71BCBA3}" sibTransId="{960FC38D-44E6-4CB9-87A1-852D79696B2A}"/>
    <dgm:cxn modelId="{4CDED416-013D-458B-88D1-067DF20B832E}" srcId="{A7F09CC2-CCBF-4EFD-8791-BAD341E9EB25}" destId="{8442C4C2-B568-440A-9AD6-3316676FEF44}" srcOrd="2" destOrd="0" parTransId="{A8B4E992-3B2D-45F7-9FAA-3D781D7F2D73}" sibTransId="{C6654C87-16D6-4CF6-9CE2-294E5FA55E3B}"/>
    <dgm:cxn modelId="{1652C619-F871-4108-A0C9-A81849AA3832}" srcId="{1784C936-0C17-4500-A395-3BC748806603}" destId="{F7360477-8209-4D87-91D1-55C3FFE482D3}" srcOrd="1" destOrd="0" parTransId="{2EEE0DB5-F19C-4842-BC2A-A649F53AD562}" sibTransId="{AB1B55D5-ECD5-4882-A517-84AEF86918C9}"/>
    <dgm:cxn modelId="{D9AC2125-0C66-46A8-8383-CE41B093346A}" srcId="{16E42759-3D30-4E9A-BC01-7DE9F38F3FE7}" destId="{5A8F91E1-CA51-4FEA-B537-17A1744532AB}" srcOrd="2" destOrd="0" parTransId="{412CCA56-C343-473A-9337-E953C3698DEF}" sibTransId="{E3F033A7-AD8B-4303-8BB7-60E1E455D36C}"/>
    <dgm:cxn modelId="{30970730-0D0E-49E1-A578-986487E645CB}" type="presOf" srcId="{2246EF81-FEF1-403C-8C2F-3FAF3A91F59E}" destId="{F7CE5952-AE5A-4E3D-9123-6AC808518917}" srcOrd="0" destOrd="0" presId="urn:microsoft.com/office/officeart/2005/8/layout/lProcess3#1"/>
    <dgm:cxn modelId="{6B9B3A30-D5F9-49E7-BA0C-4F397586E1E7}" type="presOf" srcId="{8442C4C2-B568-440A-9AD6-3316676FEF44}" destId="{C6C23355-83D0-4C51-AE97-069BABC2F368}" srcOrd="0" destOrd="0" presId="urn:microsoft.com/office/officeart/2005/8/layout/lProcess3#1"/>
    <dgm:cxn modelId="{70261E36-FF01-4403-909A-EB895F30D7CD}" srcId="{FF89B0EC-5D33-4378-85C1-B42B71F62FDA}" destId="{D21B771A-D96A-4B7E-BF0F-AFA3C57668C6}" srcOrd="0" destOrd="0" parTransId="{9F36D828-BE5E-4C7B-A01F-6F6C5ACE6AF9}" sibTransId="{C98B0651-03FE-44F5-85E3-6591C3DFADF7}"/>
    <dgm:cxn modelId="{A3F8155C-80D2-4ADA-AA40-D1BF14EA9E9D}" type="presOf" srcId="{1678E03C-F768-4D2C-8429-D7227354AA76}" destId="{FF24D40A-21F4-4E4B-B7C7-11F3872A5491}" srcOrd="0" destOrd="0" presId="urn:microsoft.com/office/officeart/2005/8/layout/lProcess3#1"/>
    <dgm:cxn modelId="{FAAAA669-FF30-490E-A78B-32327B76B5FD}" type="presOf" srcId="{16E42759-3D30-4E9A-BC01-7DE9F38F3FE7}" destId="{98EFFDBB-F022-484C-B5A5-0032B5AFC37B}" srcOrd="0" destOrd="0" presId="urn:microsoft.com/office/officeart/2005/8/layout/lProcess3#1"/>
    <dgm:cxn modelId="{0E51BE4B-7DC8-4EA6-BAAC-17670A05FA82}" type="presOf" srcId="{FF89B0EC-5D33-4378-85C1-B42B71F62FDA}" destId="{4B934D40-A620-424D-971B-856D1B93508E}" srcOrd="0" destOrd="0" presId="urn:microsoft.com/office/officeart/2005/8/layout/lProcess3#1"/>
    <dgm:cxn modelId="{47B7764E-A474-4489-A5B9-1EAC0FA3A23F}" type="presOf" srcId="{29914AC1-B4A1-463B-B61F-FACBA15501FD}" destId="{8ED1D5D7-FB0E-450A-A91F-319CF5DC4B68}" srcOrd="0" destOrd="0" presId="urn:microsoft.com/office/officeart/2005/8/layout/lProcess3#1"/>
    <dgm:cxn modelId="{77832E7E-1AA0-4B00-A2FB-2F44FB5CA447}" type="presOf" srcId="{1784C936-0C17-4500-A395-3BC748806603}" destId="{E19838BC-5BA9-426D-B740-0EF40328BC89}" srcOrd="0" destOrd="0" presId="urn:microsoft.com/office/officeart/2005/8/layout/lProcess3#1"/>
    <dgm:cxn modelId="{0E672287-69BC-4658-8F50-3E9E2F757D39}" srcId="{A7F09CC2-CCBF-4EFD-8791-BAD341E9EB25}" destId="{16E42759-3D30-4E9A-BC01-7DE9F38F3FE7}" srcOrd="0" destOrd="0" parTransId="{F1A92367-4DE4-40FF-8451-C6023DF23F12}" sibTransId="{81C53087-5FF2-489D-911F-F1D4748B0D64}"/>
    <dgm:cxn modelId="{7B2E1E95-E299-4564-AB09-AA22A1FAFEE8}" srcId="{A7F09CC2-CCBF-4EFD-8791-BAD341E9EB25}" destId="{1784C936-0C17-4500-A395-3BC748806603}" srcOrd="1" destOrd="0" parTransId="{1CBF5A11-5ADB-46B4-AC49-819D4B623B3C}" sibTransId="{1EC50DF6-4164-4082-B1F3-1F01A6127815}"/>
    <dgm:cxn modelId="{1C58A6B4-29BB-4BAC-889F-622121DBCF0C}" type="presOf" srcId="{5A8F91E1-CA51-4FEA-B537-17A1744532AB}" destId="{207E05E7-DC96-46BF-8C21-9DCCC7DEDBEF}" srcOrd="0" destOrd="0" presId="urn:microsoft.com/office/officeart/2005/8/layout/lProcess3#1"/>
    <dgm:cxn modelId="{054114B7-4ACD-4083-9AA6-E3B3952F8CFE}" type="presOf" srcId="{D21B771A-D96A-4B7E-BF0F-AFA3C57668C6}" destId="{BCBB9138-69C8-4813-8A99-81651CE417E0}" srcOrd="0" destOrd="0" presId="urn:microsoft.com/office/officeart/2005/8/layout/lProcess3#1"/>
    <dgm:cxn modelId="{E82FCBDF-E974-4F1B-A8BF-BF8BE0CCE1DD}" srcId="{16E42759-3D30-4E9A-BC01-7DE9F38F3FE7}" destId="{29914AC1-B4A1-463B-B61F-FACBA15501FD}" srcOrd="1" destOrd="0" parTransId="{0B381BC2-78CA-4D08-AF4D-D3CFA954C7D0}" sibTransId="{5890EFCE-40FF-401F-BBA7-7E4DFA0D2B9E}"/>
    <dgm:cxn modelId="{96474AE8-4454-4C90-8180-DE8615DB01DD}" type="presOf" srcId="{F7360477-8209-4D87-91D1-55C3FFE482D3}" destId="{08089505-D786-4AE0-AB8C-6F1EBA8FDC3C}" srcOrd="0" destOrd="0" presId="urn:microsoft.com/office/officeart/2005/8/layout/lProcess3#1"/>
    <dgm:cxn modelId="{43540BEA-E7AA-4075-8E2A-4B348BFA8129}" type="presOf" srcId="{A7F09CC2-CCBF-4EFD-8791-BAD341E9EB25}" destId="{AC9E7759-6A42-40A6-84DC-473FA0FDA5A9}" srcOrd="0" destOrd="0" presId="urn:microsoft.com/office/officeart/2005/8/layout/lProcess3#1"/>
    <dgm:cxn modelId="{28CFC1F3-D7BC-49D3-9280-ACDF6B3D9A84}" type="presOf" srcId="{6AF216D6-90DB-48E4-B416-D6B725D9D98B}" destId="{C5CCDC43-A0DB-43D9-91BD-5574101FDBA7}" srcOrd="0" destOrd="0" presId="urn:microsoft.com/office/officeart/2005/8/layout/lProcess3#1"/>
    <dgm:cxn modelId="{28A4FDFA-8082-4C1D-A0A5-3472D5542E8E}" srcId="{8442C4C2-B568-440A-9AD6-3316676FEF44}" destId="{1678E03C-F768-4D2C-8429-D7227354AA76}" srcOrd="0" destOrd="0" parTransId="{9801043A-F588-4D4D-83E6-69F2B650A20F}" sibTransId="{D1CCDD1B-ECC0-4455-9C25-A7D80C6280EC}"/>
    <dgm:cxn modelId="{1EFBFBF3-8B0B-48A8-B7DC-959B2D4E7FBD}" type="presParOf" srcId="{AC9E7759-6A42-40A6-84DC-473FA0FDA5A9}" destId="{FE50B5FD-D92D-4B52-B240-1777D5019742}" srcOrd="0" destOrd="0" presId="urn:microsoft.com/office/officeart/2005/8/layout/lProcess3#1"/>
    <dgm:cxn modelId="{E7FB2676-A46B-4129-820D-AC1A05967642}" type="presParOf" srcId="{FE50B5FD-D92D-4B52-B240-1777D5019742}" destId="{98EFFDBB-F022-484C-B5A5-0032B5AFC37B}" srcOrd="0" destOrd="0" presId="urn:microsoft.com/office/officeart/2005/8/layout/lProcess3#1"/>
    <dgm:cxn modelId="{5C8A5BB6-08D7-4B79-8D98-0FA9846AFF97}" type="presParOf" srcId="{FE50B5FD-D92D-4B52-B240-1777D5019742}" destId="{DAA66378-B544-46DF-A978-122215ABD8C5}" srcOrd="1" destOrd="0" presId="urn:microsoft.com/office/officeart/2005/8/layout/lProcess3#1"/>
    <dgm:cxn modelId="{26D8B6E2-A4E1-4B59-9C8C-9E8F014E9688}" type="presParOf" srcId="{FE50B5FD-D92D-4B52-B240-1777D5019742}" destId="{F7CE5952-AE5A-4E3D-9123-6AC808518917}" srcOrd="2" destOrd="0" presId="urn:microsoft.com/office/officeart/2005/8/layout/lProcess3#1"/>
    <dgm:cxn modelId="{8E734332-CBE5-45EA-8FDD-7CA618D6CDE2}" type="presParOf" srcId="{FE50B5FD-D92D-4B52-B240-1777D5019742}" destId="{0930FE5C-8F81-4C25-BA75-394B1F6F13EA}" srcOrd="3" destOrd="0" presId="urn:microsoft.com/office/officeart/2005/8/layout/lProcess3#1"/>
    <dgm:cxn modelId="{5E102419-0802-45F4-BB63-C8DD92E96980}" type="presParOf" srcId="{FE50B5FD-D92D-4B52-B240-1777D5019742}" destId="{8ED1D5D7-FB0E-450A-A91F-319CF5DC4B68}" srcOrd="4" destOrd="0" presId="urn:microsoft.com/office/officeart/2005/8/layout/lProcess3#1"/>
    <dgm:cxn modelId="{7F70DF1B-E7DE-4B54-8BC9-B1B98EF78DFF}" type="presParOf" srcId="{FE50B5FD-D92D-4B52-B240-1777D5019742}" destId="{BACCD493-52B6-4FAC-A518-5F58F70C21D3}" srcOrd="5" destOrd="0" presId="urn:microsoft.com/office/officeart/2005/8/layout/lProcess3#1"/>
    <dgm:cxn modelId="{6ECE9330-78DD-475B-A880-8938EAD687B2}" type="presParOf" srcId="{FE50B5FD-D92D-4B52-B240-1777D5019742}" destId="{207E05E7-DC96-46BF-8C21-9DCCC7DEDBEF}" srcOrd="6" destOrd="0" presId="urn:microsoft.com/office/officeart/2005/8/layout/lProcess3#1"/>
    <dgm:cxn modelId="{50B9B8BA-3919-421A-A493-962376812A43}" type="presParOf" srcId="{AC9E7759-6A42-40A6-84DC-473FA0FDA5A9}" destId="{46655EC6-F139-4349-9219-C175499B9708}" srcOrd="1" destOrd="0" presId="urn:microsoft.com/office/officeart/2005/8/layout/lProcess3#1"/>
    <dgm:cxn modelId="{7077437F-0E55-4230-9A71-9FD693E1D067}" type="presParOf" srcId="{AC9E7759-6A42-40A6-84DC-473FA0FDA5A9}" destId="{7B6F2A97-6A9D-41E3-B433-3A008925F8D9}" srcOrd="2" destOrd="0" presId="urn:microsoft.com/office/officeart/2005/8/layout/lProcess3#1"/>
    <dgm:cxn modelId="{D1D37540-8691-481E-A00E-90E9AAA6C711}" type="presParOf" srcId="{7B6F2A97-6A9D-41E3-B433-3A008925F8D9}" destId="{E19838BC-5BA9-426D-B740-0EF40328BC89}" srcOrd="0" destOrd="0" presId="urn:microsoft.com/office/officeart/2005/8/layout/lProcess3#1"/>
    <dgm:cxn modelId="{EA5AB817-3DC8-465E-B246-31D389E2B89D}" type="presParOf" srcId="{7B6F2A97-6A9D-41E3-B433-3A008925F8D9}" destId="{43391B6F-2024-4FFC-A12C-2D46A51F179C}" srcOrd="1" destOrd="0" presId="urn:microsoft.com/office/officeart/2005/8/layout/lProcess3#1"/>
    <dgm:cxn modelId="{57750438-2B9F-4A65-A55C-AB1089ACC555}" type="presParOf" srcId="{7B6F2A97-6A9D-41E3-B433-3A008925F8D9}" destId="{C5CCDC43-A0DB-43D9-91BD-5574101FDBA7}" srcOrd="2" destOrd="0" presId="urn:microsoft.com/office/officeart/2005/8/layout/lProcess3#1"/>
    <dgm:cxn modelId="{CC32EF5D-7155-4E20-BE21-F51FC78E1E6E}" type="presParOf" srcId="{7B6F2A97-6A9D-41E3-B433-3A008925F8D9}" destId="{121AAA1F-34F1-44FF-A39C-218EA692CBC1}" srcOrd="3" destOrd="0" presId="urn:microsoft.com/office/officeart/2005/8/layout/lProcess3#1"/>
    <dgm:cxn modelId="{C386C8B6-41EF-4BB4-82CC-98559960658B}" type="presParOf" srcId="{7B6F2A97-6A9D-41E3-B433-3A008925F8D9}" destId="{08089505-D786-4AE0-AB8C-6F1EBA8FDC3C}" srcOrd="4" destOrd="0" presId="urn:microsoft.com/office/officeart/2005/8/layout/lProcess3#1"/>
    <dgm:cxn modelId="{DD47E638-D072-46DD-B1D0-83BCE71F7B1F}" type="presParOf" srcId="{AC9E7759-6A42-40A6-84DC-473FA0FDA5A9}" destId="{BCE980DE-8B10-4186-AEDC-10B94A10FBF4}" srcOrd="3" destOrd="0" presId="urn:microsoft.com/office/officeart/2005/8/layout/lProcess3#1"/>
    <dgm:cxn modelId="{0D39F606-1C54-43D6-920E-006F2D3E1395}" type="presParOf" srcId="{AC9E7759-6A42-40A6-84DC-473FA0FDA5A9}" destId="{2E5964C6-51F5-4DEB-8FCB-9B9FB5167D14}" srcOrd="4" destOrd="0" presId="urn:microsoft.com/office/officeart/2005/8/layout/lProcess3#1"/>
    <dgm:cxn modelId="{1E380AB7-07AA-4E66-A363-C9D04B902B10}" type="presParOf" srcId="{2E5964C6-51F5-4DEB-8FCB-9B9FB5167D14}" destId="{C6C23355-83D0-4C51-AE97-069BABC2F368}" srcOrd="0" destOrd="0" presId="urn:microsoft.com/office/officeart/2005/8/layout/lProcess3#1"/>
    <dgm:cxn modelId="{9AD77900-201A-43B0-B7A9-C236E9339B7D}" type="presParOf" srcId="{2E5964C6-51F5-4DEB-8FCB-9B9FB5167D14}" destId="{3D87229C-CC26-47C5-80A7-5F2F4D2E568B}" srcOrd="1" destOrd="0" presId="urn:microsoft.com/office/officeart/2005/8/layout/lProcess3#1"/>
    <dgm:cxn modelId="{75EF4E96-3C46-4B07-B097-464A77815521}" type="presParOf" srcId="{2E5964C6-51F5-4DEB-8FCB-9B9FB5167D14}" destId="{FF24D40A-21F4-4E4B-B7C7-11F3872A5491}" srcOrd="2" destOrd="0" presId="urn:microsoft.com/office/officeart/2005/8/layout/lProcess3#1"/>
    <dgm:cxn modelId="{B5EC3DDC-EC1B-4790-93F6-1FDC97CFCE57}" type="presParOf" srcId="{AC9E7759-6A42-40A6-84DC-473FA0FDA5A9}" destId="{38711DA5-3127-432E-B224-588DC17DE21B}" srcOrd="5" destOrd="0" presId="urn:microsoft.com/office/officeart/2005/8/layout/lProcess3#1"/>
    <dgm:cxn modelId="{2545B6F4-74EB-4CE9-B1B5-8EE311199C0A}" type="presParOf" srcId="{AC9E7759-6A42-40A6-84DC-473FA0FDA5A9}" destId="{759018E2-EFF8-4620-9940-00CBF516CB22}" srcOrd="6" destOrd="0" presId="urn:microsoft.com/office/officeart/2005/8/layout/lProcess3#1"/>
    <dgm:cxn modelId="{F3001054-0A6A-4888-80EF-E81807B93B8B}" type="presParOf" srcId="{759018E2-EFF8-4620-9940-00CBF516CB22}" destId="{4B934D40-A620-424D-971B-856D1B93508E}" srcOrd="0" destOrd="0" presId="urn:microsoft.com/office/officeart/2005/8/layout/lProcess3#1"/>
    <dgm:cxn modelId="{303ADB71-21FE-47D2-9533-3886B704468F}" type="presParOf" srcId="{759018E2-EFF8-4620-9940-00CBF516CB22}" destId="{A58C5DB0-1E0C-47C0-88EA-92AC5355DDD6}" srcOrd="1" destOrd="0" presId="urn:microsoft.com/office/officeart/2005/8/layout/lProcess3#1"/>
    <dgm:cxn modelId="{31968856-EF6F-4BC8-8B2C-103706E88120}" type="presParOf" srcId="{759018E2-EFF8-4620-9940-00CBF516CB22}" destId="{BCBB9138-69C8-4813-8A99-81651CE417E0}" srcOrd="2" destOrd="0" presId="urn:microsoft.com/office/officeart/2005/8/layout/l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2FC88-3D7E-4888-9727-765F47F3F5D0}">
      <dsp:nvSpPr>
        <dsp:cNvPr id="0" name=""/>
        <dsp:cNvSpPr/>
      </dsp:nvSpPr>
      <dsp:spPr>
        <a:xfrm>
          <a:off x="1427876" y="936613"/>
          <a:ext cx="864552" cy="932138"/>
        </a:xfrm>
        <a:prstGeom prst="ellipse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南北通行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东西禁止</a:t>
          </a:r>
        </a:p>
      </dsp:txBody>
      <dsp:txXfrm>
        <a:off x="1554487" y="1073121"/>
        <a:ext cx="611330" cy="659122"/>
      </dsp:txXfrm>
    </dsp:sp>
    <dsp:sp modelId="{41279880-3C9C-42F2-BB35-B64BE50E97FD}">
      <dsp:nvSpPr>
        <dsp:cNvPr id="0" name=""/>
        <dsp:cNvSpPr/>
      </dsp:nvSpPr>
      <dsp:spPr>
        <a:xfrm rot="16200000">
          <a:off x="1807687" y="715213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23427" y="781104"/>
        <a:ext cx="73451" cy="150455"/>
      </dsp:txXfrm>
    </dsp:sp>
    <dsp:sp modelId="{52AD5016-6C97-41FA-A7E9-FC99BCE4ADF3}">
      <dsp:nvSpPr>
        <dsp:cNvPr id="0" name=""/>
        <dsp:cNvSpPr/>
      </dsp:nvSpPr>
      <dsp:spPr>
        <a:xfrm>
          <a:off x="1491392" y="1109"/>
          <a:ext cx="737521" cy="737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109116"/>
        <a:ext cx="521507" cy="521507"/>
      </dsp:txXfrm>
    </dsp:sp>
    <dsp:sp modelId="{99028AB5-3126-4169-8365-3E3E4D4B8942}">
      <dsp:nvSpPr>
        <dsp:cNvPr id="0" name=""/>
        <dsp:cNvSpPr/>
      </dsp:nvSpPr>
      <dsp:spPr>
        <a:xfrm>
          <a:off x="2343419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343419" y="1327455"/>
        <a:ext cx="85988" cy="150455"/>
      </dsp:txXfrm>
    </dsp:sp>
    <dsp:sp modelId="{9D16D85D-169D-40E2-B3F1-BD3262E13281}">
      <dsp:nvSpPr>
        <dsp:cNvPr id="0" name=""/>
        <dsp:cNvSpPr/>
      </dsp:nvSpPr>
      <dsp:spPr>
        <a:xfrm>
          <a:off x="2524204" y="1033922"/>
          <a:ext cx="737521" cy="737521"/>
        </a:xfrm>
        <a:prstGeom prst="ellipse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2632211" y="1141929"/>
        <a:ext cx="521507" cy="521507"/>
      </dsp:txXfrm>
    </dsp:sp>
    <dsp:sp modelId="{07F9AC31-DD41-453A-AEB3-AA2CCC2DA432}">
      <dsp:nvSpPr>
        <dsp:cNvPr id="0" name=""/>
        <dsp:cNvSpPr/>
      </dsp:nvSpPr>
      <dsp:spPr>
        <a:xfrm rot="5400000">
          <a:off x="1807687" y="1839395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23427" y="1873807"/>
        <a:ext cx="73451" cy="150455"/>
      </dsp:txXfrm>
    </dsp:sp>
    <dsp:sp modelId="{43E63C42-75D4-4137-ADF2-5BB82747855F}">
      <dsp:nvSpPr>
        <dsp:cNvPr id="0" name=""/>
        <dsp:cNvSpPr/>
      </dsp:nvSpPr>
      <dsp:spPr>
        <a:xfrm>
          <a:off x="1491392" y="2066734"/>
          <a:ext cx="737521" cy="737521"/>
        </a:xfrm>
        <a:prstGeom prst="ellipse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2174741"/>
        <a:ext cx="521507" cy="521507"/>
      </dsp:txXfrm>
    </dsp:sp>
    <dsp:sp modelId="{B443F38B-3625-4913-8332-4FC3D13DAB9C}">
      <dsp:nvSpPr>
        <dsp:cNvPr id="0" name=""/>
        <dsp:cNvSpPr/>
      </dsp:nvSpPr>
      <dsp:spPr>
        <a:xfrm rot="10800000">
          <a:off x="1254045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290897" y="1327455"/>
        <a:ext cx="85988" cy="150455"/>
      </dsp:txXfrm>
    </dsp:sp>
    <dsp:sp modelId="{EDB37426-BACC-4413-BFEB-3BA813ECFCD5}">
      <dsp:nvSpPr>
        <dsp:cNvPr id="0" name=""/>
        <dsp:cNvSpPr/>
      </dsp:nvSpPr>
      <dsp:spPr>
        <a:xfrm>
          <a:off x="458579" y="1033922"/>
          <a:ext cx="737521" cy="737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566586" y="1141929"/>
        <a:ext cx="521507" cy="52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2FC88-3D7E-4888-9727-765F47F3F5D0}">
      <dsp:nvSpPr>
        <dsp:cNvPr id="0" name=""/>
        <dsp:cNvSpPr/>
      </dsp:nvSpPr>
      <dsp:spPr>
        <a:xfrm>
          <a:off x="1427876" y="936613"/>
          <a:ext cx="864552" cy="932138"/>
        </a:xfrm>
        <a:prstGeom prst="ellipse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南北等待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东西禁止</a:t>
          </a:r>
        </a:p>
      </dsp:txBody>
      <dsp:txXfrm>
        <a:off x="1554487" y="1073121"/>
        <a:ext cx="611330" cy="659122"/>
      </dsp:txXfrm>
    </dsp:sp>
    <dsp:sp modelId="{41279880-3C9C-42F2-BB35-B64BE50E97FD}">
      <dsp:nvSpPr>
        <dsp:cNvPr id="0" name=""/>
        <dsp:cNvSpPr/>
      </dsp:nvSpPr>
      <dsp:spPr>
        <a:xfrm rot="16200000">
          <a:off x="1807687" y="715213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23427" y="781104"/>
        <a:ext cx="73451" cy="150455"/>
      </dsp:txXfrm>
    </dsp:sp>
    <dsp:sp modelId="{52AD5016-6C97-41FA-A7E9-FC99BCE4ADF3}">
      <dsp:nvSpPr>
        <dsp:cNvPr id="0" name=""/>
        <dsp:cNvSpPr/>
      </dsp:nvSpPr>
      <dsp:spPr>
        <a:xfrm>
          <a:off x="1491392" y="1109"/>
          <a:ext cx="737521" cy="737521"/>
        </a:xfrm>
        <a:prstGeom prst="ellipse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109116"/>
        <a:ext cx="521507" cy="521507"/>
      </dsp:txXfrm>
    </dsp:sp>
    <dsp:sp modelId="{99028AB5-3126-4169-8365-3E3E4D4B8942}">
      <dsp:nvSpPr>
        <dsp:cNvPr id="0" name=""/>
        <dsp:cNvSpPr/>
      </dsp:nvSpPr>
      <dsp:spPr>
        <a:xfrm>
          <a:off x="2343419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343419" y="1327455"/>
        <a:ext cx="85988" cy="150455"/>
      </dsp:txXfrm>
    </dsp:sp>
    <dsp:sp modelId="{9D16D85D-169D-40E2-B3F1-BD3262E13281}">
      <dsp:nvSpPr>
        <dsp:cNvPr id="0" name=""/>
        <dsp:cNvSpPr/>
      </dsp:nvSpPr>
      <dsp:spPr>
        <a:xfrm>
          <a:off x="2524204" y="1033922"/>
          <a:ext cx="737521" cy="737521"/>
        </a:xfrm>
        <a:prstGeom prst="ellipse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2632211" y="1141929"/>
        <a:ext cx="521507" cy="521507"/>
      </dsp:txXfrm>
    </dsp:sp>
    <dsp:sp modelId="{07F9AC31-DD41-453A-AEB3-AA2CCC2DA432}">
      <dsp:nvSpPr>
        <dsp:cNvPr id="0" name=""/>
        <dsp:cNvSpPr/>
      </dsp:nvSpPr>
      <dsp:spPr>
        <a:xfrm rot="5400000">
          <a:off x="1807687" y="1839395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23427" y="1873807"/>
        <a:ext cx="73451" cy="150455"/>
      </dsp:txXfrm>
    </dsp:sp>
    <dsp:sp modelId="{43E63C42-75D4-4137-ADF2-5BB82747855F}">
      <dsp:nvSpPr>
        <dsp:cNvPr id="0" name=""/>
        <dsp:cNvSpPr/>
      </dsp:nvSpPr>
      <dsp:spPr>
        <a:xfrm>
          <a:off x="1491392" y="2066734"/>
          <a:ext cx="737521" cy="737521"/>
        </a:xfrm>
        <a:prstGeom prst="ellipse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2174741"/>
        <a:ext cx="521507" cy="521507"/>
      </dsp:txXfrm>
    </dsp:sp>
    <dsp:sp modelId="{B443F38B-3625-4913-8332-4FC3D13DAB9C}">
      <dsp:nvSpPr>
        <dsp:cNvPr id="0" name=""/>
        <dsp:cNvSpPr/>
      </dsp:nvSpPr>
      <dsp:spPr>
        <a:xfrm rot="10800000">
          <a:off x="1254045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290897" y="1327455"/>
        <a:ext cx="85988" cy="150455"/>
      </dsp:txXfrm>
    </dsp:sp>
    <dsp:sp modelId="{EDB37426-BACC-4413-BFEB-3BA813ECFCD5}">
      <dsp:nvSpPr>
        <dsp:cNvPr id="0" name=""/>
        <dsp:cNvSpPr/>
      </dsp:nvSpPr>
      <dsp:spPr>
        <a:xfrm>
          <a:off x="458579" y="1033922"/>
          <a:ext cx="737521" cy="737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566586" y="1141929"/>
        <a:ext cx="521507" cy="52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2FC88-3D7E-4888-9727-765F47F3F5D0}">
      <dsp:nvSpPr>
        <dsp:cNvPr id="0" name=""/>
        <dsp:cNvSpPr/>
      </dsp:nvSpPr>
      <dsp:spPr>
        <a:xfrm>
          <a:off x="1427876" y="936613"/>
          <a:ext cx="864552" cy="932138"/>
        </a:xfrm>
        <a:prstGeom prst="ellipse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南北禁止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东西通行</a:t>
          </a:r>
        </a:p>
      </dsp:txBody>
      <dsp:txXfrm>
        <a:off x="1554487" y="1073121"/>
        <a:ext cx="611330" cy="659122"/>
      </dsp:txXfrm>
    </dsp:sp>
    <dsp:sp modelId="{41279880-3C9C-42F2-BB35-B64BE50E97FD}">
      <dsp:nvSpPr>
        <dsp:cNvPr id="0" name=""/>
        <dsp:cNvSpPr/>
      </dsp:nvSpPr>
      <dsp:spPr>
        <a:xfrm rot="16200000">
          <a:off x="1807687" y="715213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23427" y="781104"/>
        <a:ext cx="73451" cy="150455"/>
      </dsp:txXfrm>
    </dsp:sp>
    <dsp:sp modelId="{52AD5016-6C97-41FA-A7E9-FC99BCE4ADF3}">
      <dsp:nvSpPr>
        <dsp:cNvPr id="0" name=""/>
        <dsp:cNvSpPr/>
      </dsp:nvSpPr>
      <dsp:spPr>
        <a:xfrm>
          <a:off x="1491392" y="1109"/>
          <a:ext cx="737521" cy="737521"/>
        </a:xfrm>
        <a:prstGeom prst="ellipse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109116"/>
        <a:ext cx="521507" cy="521507"/>
      </dsp:txXfrm>
    </dsp:sp>
    <dsp:sp modelId="{99028AB5-3126-4169-8365-3E3E4D4B8942}">
      <dsp:nvSpPr>
        <dsp:cNvPr id="0" name=""/>
        <dsp:cNvSpPr/>
      </dsp:nvSpPr>
      <dsp:spPr>
        <a:xfrm>
          <a:off x="2343419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343419" y="1327455"/>
        <a:ext cx="85988" cy="150455"/>
      </dsp:txXfrm>
    </dsp:sp>
    <dsp:sp modelId="{9D16D85D-169D-40E2-B3F1-BD3262E13281}">
      <dsp:nvSpPr>
        <dsp:cNvPr id="0" name=""/>
        <dsp:cNvSpPr/>
      </dsp:nvSpPr>
      <dsp:spPr>
        <a:xfrm>
          <a:off x="2524204" y="1033922"/>
          <a:ext cx="737521" cy="737521"/>
        </a:xfrm>
        <a:prstGeom prst="ellipse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2632211" y="1141929"/>
        <a:ext cx="521507" cy="521507"/>
      </dsp:txXfrm>
    </dsp:sp>
    <dsp:sp modelId="{07F9AC31-DD41-453A-AEB3-AA2CCC2DA432}">
      <dsp:nvSpPr>
        <dsp:cNvPr id="0" name=""/>
        <dsp:cNvSpPr/>
      </dsp:nvSpPr>
      <dsp:spPr>
        <a:xfrm rot="5400000">
          <a:off x="1791261" y="1839395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07001" y="1873807"/>
        <a:ext cx="73451" cy="150455"/>
      </dsp:txXfrm>
    </dsp:sp>
    <dsp:sp modelId="{43E63C42-75D4-4137-ADF2-5BB82747855F}">
      <dsp:nvSpPr>
        <dsp:cNvPr id="0" name=""/>
        <dsp:cNvSpPr/>
      </dsp:nvSpPr>
      <dsp:spPr>
        <a:xfrm>
          <a:off x="1491392" y="2066734"/>
          <a:ext cx="737521" cy="737521"/>
        </a:xfrm>
        <a:prstGeom prst="ellipse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2174741"/>
        <a:ext cx="521507" cy="521507"/>
      </dsp:txXfrm>
    </dsp:sp>
    <dsp:sp modelId="{B443F38B-3625-4913-8332-4FC3D13DAB9C}">
      <dsp:nvSpPr>
        <dsp:cNvPr id="0" name=""/>
        <dsp:cNvSpPr/>
      </dsp:nvSpPr>
      <dsp:spPr>
        <a:xfrm rot="10800000">
          <a:off x="1254045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290897" y="1327455"/>
        <a:ext cx="85988" cy="150455"/>
      </dsp:txXfrm>
    </dsp:sp>
    <dsp:sp modelId="{EDB37426-BACC-4413-BFEB-3BA813ECFCD5}">
      <dsp:nvSpPr>
        <dsp:cNvPr id="0" name=""/>
        <dsp:cNvSpPr/>
      </dsp:nvSpPr>
      <dsp:spPr>
        <a:xfrm>
          <a:off x="458579" y="1033922"/>
          <a:ext cx="737521" cy="737521"/>
        </a:xfrm>
        <a:prstGeom prst="ellipse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566586" y="1141929"/>
        <a:ext cx="521507" cy="52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2FC88-3D7E-4888-9727-765F47F3F5D0}">
      <dsp:nvSpPr>
        <dsp:cNvPr id="0" name=""/>
        <dsp:cNvSpPr/>
      </dsp:nvSpPr>
      <dsp:spPr>
        <a:xfrm>
          <a:off x="1427876" y="936613"/>
          <a:ext cx="864552" cy="932138"/>
        </a:xfrm>
        <a:prstGeom prst="ellipse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南北禁止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东西等待</a:t>
          </a:r>
        </a:p>
      </dsp:txBody>
      <dsp:txXfrm>
        <a:off x="1554487" y="1073121"/>
        <a:ext cx="611330" cy="659122"/>
      </dsp:txXfrm>
    </dsp:sp>
    <dsp:sp modelId="{41279880-3C9C-42F2-BB35-B64BE50E97FD}">
      <dsp:nvSpPr>
        <dsp:cNvPr id="0" name=""/>
        <dsp:cNvSpPr/>
      </dsp:nvSpPr>
      <dsp:spPr>
        <a:xfrm rot="16200000">
          <a:off x="1807687" y="715213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23427" y="781104"/>
        <a:ext cx="73451" cy="150455"/>
      </dsp:txXfrm>
    </dsp:sp>
    <dsp:sp modelId="{52AD5016-6C97-41FA-A7E9-FC99BCE4ADF3}">
      <dsp:nvSpPr>
        <dsp:cNvPr id="0" name=""/>
        <dsp:cNvSpPr/>
      </dsp:nvSpPr>
      <dsp:spPr>
        <a:xfrm>
          <a:off x="1491392" y="1109"/>
          <a:ext cx="737521" cy="737521"/>
        </a:xfrm>
        <a:prstGeom prst="ellipse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109116"/>
        <a:ext cx="521507" cy="521507"/>
      </dsp:txXfrm>
    </dsp:sp>
    <dsp:sp modelId="{99028AB5-3126-4169-8365-3E3E4D4B8942}">
      <dsp:nvSpPr>
        <dsp:cNvPr id="0" name=""/>
        <dsp:cNvSpPr/>
      </dsp:nvSpPr>
      <dsp:spPr>
        <a:xfrm>
          <a:off x="2343419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343419" y="1327455"/>
        <a:ext cx="85988" cy="150455"/>
      </dsp:txXfrm>
    </dsp:sp>
    <dsp:sp modelId="{9D16D85D-169D-40E2-B3F1-BD3262E13281}">
      <dsp:nvSpPr>
        <dsp:cNvPr id="0" name=""/>
        <dsp:cNvSpPr/>
      </dsp:nvSpPr>
      <dsp:spPr>
        <a:xfrm>
          <a:off x="2524204" y="1033922"/>
          <a:ext cx="737521" cy="737521"/>
        </a:xfrm>
        <a:prstGeom prst="ellipse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2632211" y="1141929"/>
        <a:ext cx="521507" cy="521507"/>
      </dsp:txXfrm>
    </dsp:sp>
    <dsp:sp modelId="{07F9AC31-DD41-453A-AEB3-AA2CCC2DA432}">
      <dsp:nvSpPr>
        <dsp:cNvPr id="0" name=""/>
        <dsp:cNvSpPr/>
      </dsp:nvSpPr>
      <dsp:spPr>
        <a:xfrm rot="5400000">
          <a:off x="1791261" y="1839395"/>
          <a:ext cx="10493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807001" y="1873807"/>
        <a:ext cx="73451" cy="150455"/>
      </dsp:txXfrm>
    </dsp:sp>
    <dsp:sp modelId="{43E63C42-75D4-4137-ADF2-5BB82747855F}">
      <dsp:nvSpPr>
        <dsp:cNvPr id="0" name=""/>
        <dsp:cNvSpPr/>
      </dsp:nvSpPr>
      <dsp:spPr>
        <a:xfrm>
          <a:off x="1491392" y="2066734"/>
          <a:ext cx="737521" cy="737521"/>
        </a:xfrm>
        <a:prstGeom prst="ellipse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1599399" y="2174741"/>
        <a:ext cx="521507" cy="521507"/>
      </dsp:txXfrm>
    </dsp:sp>
    <dsp:sp modelId="{B443F38B-3625-4913-8332-4FC3D13DAB9C}">
      <dsp:nvSpPr>
        <dsp:cNvPr id="0" name=""/>
        <dsp:cNvSpPr/>
      </dsp:nvSpPr>
      <dsp:spPr>
        <a:xfrm rot="10800000">
          <a:off x="1254045" y="1277304"/>
          <a:ext cx="122840" cy="25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290897" y="1327455"/>
        <a:ext cx="85988" cy="150455"/>
      </dsp:txXfrm>
    </dsp:sp>
    <dsp:sp modelId="{EDB37426-BACC-4413-BFEB-3BA813ECFCD5}">
      <dsp:nvSpPr>
        <dsp:cNvPr id="0" name=""/>
        <dsp:cNvSpPr/>
      </dsp:nvSpPr>
      <dsp:spPr>
        <a:xfrm>
          <a:off x="458579" y="1033922"/>
          <a:ext cx="737521" cy="737521"/>
        </a:xfrm>
        <a:prstGeom prst="ellipse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566586" y="1141929"/>
        <a:ext cx="521507" cy="52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FFDBB-F022-484C-B5A5-0032B5AFC37B}">
      <dsp:nvSpPr>
        <dsp:cNvPr id="0" name=""/>
        <dsp:cNvSpPr/>
      </dsp:nvSpPr>
      <dsp:spPr bwMode="white">
        <a:xfrm>
          <a:off x="478582" y="1794"/>
          <a:ext cx="2236598" cy="8946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系统设计</a:t>
          </a:r>
          <a:endParaRPr sz="2400" kern="1200"/>
        </a:p>
      </dsp:txBody>
      <dsp:txXfrm>
        <a:off x="925902" y="1794"/>
        <a:ext cx="1341959" cy="894639"/>
      </dsp:txXfrm>
    </dsp:sp>
    <dsp:sp modelId="{F7CE5952-AE5A-4E3D-9123-6AC808518917}">
      <dsp:nvSpPr>
        <dsp:cNvPr id="0" name=""/>
        <dsp:cNvSpPr/>
      </dsp:nvSpPr>
      <dsp:spPr bwMode="white">
        <a:xfrm>
          <a:off x="2424423" y="77839"/>
          <a:ext cx="1856377" cy="742550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系统任务</a:t>
          </a:r>
          <a:endParaRPr lang="en-US" altLang="zh-CN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分析</a:t>
          </a:r>
          <a:endParaRPr sz="1200" kern="1200"/>
        </a:p>
      </dsp:txBody>
      <dsp:txXfrm>
        <a:off x="2795698" y="77839"/>
        <a:ext cx="1113827" cy="742550"/>
      </dsp:txXfrm>
    </dsp:sp>
    <dsp:sp modelId="{8ED1D5D7-FB0E-450A-A91F-319CF5DC4B68}">
      <dsp:nvSpPr>
        <dsp:cNvPr id="0" name=""/>
        <dsp:cNvSpPr/>
      </dsp:nvSpPr>
      <dsp:spPr bwMode="white">
        <a:xfrm>
          <a:off x="4020907" y="77839"/>
          <a:ext cx="1856377" cy="742550"/>
        </a:xfrm>
        <a:prstGeom prst="chevron">
          <a:avLst/>
        </a:prstGeom>
        <a:solidFill>
          <a:schemeClr val="accent2">
            <a:tint val="40000"/>
            <a:alpha val="90000"/>
            <a:hueOff val="-681973"/>
            <a:satOff val="7518"/>
            <a:lumOff val="71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81973"/>
              <a:satOff val="7518"/>
              <a:lumOff val="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确定算法</a:t>
          </a:r>
          <a:endParaRPr sz="1200" kern="1200" dirty="0"/>
        </a:p>
      </dsp:txBody>
      <dsp:txXfrm>
        <a:off x="4392182" y="77839"/>
        <a:ext cx="1113827" cy="742550"/>
      </dsp:txXfrm>
    </dsp:sp>
    <dsp:sp modelId="{207E05E7-DC96-46BF-8C21-9DCCC7DEDBEF}">
      <dsp:nvSpPr>
        <dsp:cNvPr id="0" name=""/>
        <dsp:cNvSpPr/>
      </dsp:nvSpPr>
      <dsp:spPr bwMode="white">
        <a:xfrm>
          <a:off x="5617392" y="77839"/>
          <a:ext cx="1856377" cy="742550"/>
        </a:xfrm>
        <a:prstGeom prst="chevron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系统（模块）划分</a:t>
          </a:r>
          <a:endParaRPr sz="1200" kern="1200"/>
        </a:p>
      </dsp:txBody>
      <dsp:txXfrm>
        <a:off x="5988667" y="77839"/>
        <a:ext cx="1113827" cy="742550"/>
      </dsp:txXfrm>
    </dsp:sp>
    <dsp:sp modelId="{E19838BC-5BA9-426D-B740-0EF40328BC89}">
      <dsp:nvSpPr>
        <dsp:cNvPr id="0" name=""/>
        <dsp:cNvSpPr/>
      </dsp:nvSpPr>
      <dsp:spPr bwMode="white">
        <a:xfrm>
          <a:off x="478582" y="1021684"/>
          <a:ext cx="2236598" cy="894639"/>
        </a:xfrm>
        <a:prstGeom prst="chevron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逻辑设计</a:t>
          </a:r>
          <a:endParaRPr sz="2400" kern="1200"/>
        </a:p>
      </dsp:txBody>
      <dsp:txXfrm>
        <a:off x="925902" y="1021684"/>
        <a:ext cx="1341959" cy="894639"/>
      </dsp:txXfrm>
    </dsp:sp>
    <dsp:sp modelId="{C5CCDC43-A0DB-43D9-91BD-5574101FDBA7}">
      <dsp:nvSpPr>
        <dsp:cNvPr id="0" name=""/>
        <dsp:cNvSpPr/>
      </dsp:nvSpPr>
      <dsp:spPr bwMode="white">
        <a:xfrm>
          <a:off x="2424423" y="1097728"/>
          <a:ext cx="1856377" cy="742550"/>
        </a:xfrm>
        <a:prstGeom prst="chevron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推导</a:t>
          </a:r>
          <a:r>
            <a:rPr lang="en-US" altLang="zh-CN" sz="1200" kern="1200" dirty="0"/>
            <a:t>ASM</a:t>
          </a:r>
          <a:r>
            <a:rPr lang="zh-CN" altLang="en-US" sz="1200" kern="1200" dirty="0"/>
            <a:t>图</a:t>
          </a:r>
          <a:endParaRPr sz="1200" kern="1200" dirty="0"/>
        </a:p>
      </dsp:txBody>
      <dsp:txXfrm>
        <a:off x="2795698" y="1097728"/>
        <a:ext cx="1113827" cy="742550"/>
      </dsp:txXfrm>
    </dsp:sp>
    <dsp:sp modelId="{08089505-D786-4AE0-AB8C-6F1EBA8FDC3C}">
      <dsp:nvSpPr>
        <dsp:cNvPr id="0" name=""/>
        <dsp:cNvSpPr/>
      </dsp:nvSpPr>
      <dsp:spPr bwMode="white">
        <a:xfrm>
          <a:off x="4020907" y="1097728"/>
          <a:ext cx="3361676" cy="742550"/>
        </a:xfrm>
        <a:prstGeom prst="chevron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确定控制器状态转移表</a:t>
          </a:r>
          <a:endParaRPr lang="en-US" altLang="zh-CN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数据处理器明细表</a:t>
          </a:r>
          <a:endParaRPr sz="1200" kern="1200"/>
        </a:p>
      </dsp:txBody>
      <dsp:txXfrm>
        <a:off x="4392182" y="1097728"/>
        <a:ext cx="2619126" cy="742550"/>
      </dsp:txXfrm>
    </dsp:sp>
    <dsp:sp modelId="{C6C23355-83D0-4C51-AE97-069BABC2F368}">
      <dsp:nvSpPr>
        <dsp:cNvPr id="0" name=""/>
        <dsp:cNvSpPr/>
      </dsp:nvSpPr>
      <dsp:spPr bwMode="white">
        <a:xfrm>
          <a:off x="478582" y="2041573"/>
          <a:ext cx="2236598" cy="894639"/>
        </a:xfrm>
        <a:prstGeom prst="chevron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电路设计</a:t>
          </a:r>
          <a:endParaRPr sz="2400" kern="1200" dirty="0"/>
        </a:p>
      </dsp:txBody>
      <dsp:txXfrm>
        <a:off x="925902" y="2041573"/>
        <a:ext cx="1341959" cy="894639"/>
      </dsp:txXfrm>
    </dsp:sp>
    <dsp:sp modelId="{FF24D40A-21F4-4E4B-B7C7-11F3872A5491}">
      <dsp:nvSpPr>
        <dsp:cNvPr id="0" name=""/>
        <dsp:cNvSpPr/>
      </dsp:nvSpPr>
      <dsp:spPr bwMode="white">
        <a:xfrm>
          <a:off x="2424423" y="2117617"/>
          <a:ext cx="3464742" cy="742550"/>
        </a:xfrm>
        <a:prstGeom prst="chevron">
          <a:avLst/>
        </a:prstGeom>
        <a:solidFill>
          <a:schemeClr val="accent2">
            <a:tint val="40000"/>
            <a:alpha val="90000"/>
            <a:hueOff val="-3409866"/>
            <a:satOff val="37589"/>
            <a:lumOff val="358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409866"/>
              <a:satOff val="37589"/>
              <a:lumOff val="35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选择合理器件和连接关系</a:t>
          </a:r>
          <a:endParaRPr lang="en-US" altLang="zh-CN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实现系统逻辑要求</a:t>
          </a:r>
          <a:endParaRPr sz="1200" kern="1200"/>
        </a:p>
      </dsp:txBody>
      <dsp:txXfrm>
        <a:off x="2795698" y="2117617"/>
        <a:ext cx="2722192" cy="742550"/>
      </dsp:txXfrm>
    </dsp:sp>
    <dsp:sp modelId="{4B934D40-A620-424D-971B-856D1B93508E}">
      <dsp:nvSpPr>
        <dsp:cNvPr id="0" name=""/>
        <dsp:cNvSpPr/>
      </dsp:nvSpPr>
      <dsp:spPr bwMode="white">
        <a:xfrm>
          <a:off x="478582" y="3061462"/>
          <a:ext cx="2236598" cy="894639"/>
        </a:xfrm>
        <a:prstGeom prst="chevron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物理设计</a:t>
          </a:r>
          <a:endParaRPr sz="2400" kern="1200"/>
        </a:p>
      </dsp:txBody>
      <dsp:txXfrm>
        <a:off x="925902" y="3061462"/>
        <a:ext cx="1341959" cy="894639"/>
      </dsp:txXfrm>
    </dsp:sp>
    <dsp:sp modelId="{BCBB9138-69C8-4813-8A99-81651CE417E0}">
      <dsp:nvSpPr>
        <dsp:cNvPr id="0" name=""/>
        <dsp:cNvSpPr/>
      </dsp:nvSpPr>
      <dsp:spPr bwMode="white">
        <a:xfrm>
          <a:off x="2424423" y="3137506"/>
          <a:ext cx="1856377" cy="742550"/>
        </a:xfrm>
        <a:prstGeom prst="chevron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用实际器件实现系统</a:t>
          </a:r>
          <a:endParaRPr sz="1200" kern="1200"/>
        </a:p>
      </dsp:txBody>
      <dsp:txXfrm>
        <a:off x="2795698" y="3137506"/>
        <a:ext cx="1113827" cy="742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#1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D1E9-22FA-4B7E-8D9E-03489924DBC3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514EF-5B3E-487A-94B5-C1B015DFFB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514EF-5B3E-487A-94B5-C1B015DFFB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514EF-5B3E-487A-94B5-C1B015DFFB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CEB2-B0BD-4902-9253-AAF72F1E2108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3DB-3CF3-496D-ABB6-693D38EBE240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ECF-408C-4D01-80B6-010F6AC9348B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4834-603C-416F-8842-611A6006060B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4941-0775-4B80-969C-D4255CD3325B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B9F72-3B7B-4191-AEE0-54A26F23FEA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BAC8-C77D-4377-8033-8EBFD23B9DB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2E48-0817-49D4-95C0-19D6F4EA6BFB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C584-06B4-4F71-A968-74C4B2E11115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6E-F035-4EBD-AAD8-E16529E61099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D81C-CC2B-4F7F-9978-4B94FBD8488D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4D20-5E6D-4986-8CC5-BF6FABD838AC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012-BD51-405B-BC0B-AD37C0B26E6A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57E-59A6-48AD-9F93-60362E14D003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2E6-364C-4DE1-B674-3097B4D07CDE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DEF2-3562-482C-8F05-0A050195A530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CB3A-707E-43DD-BD3D-A29D43271E70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电工电子实验教学中心     顾艳丽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301C79-3CE2-478F-AC9A-CA3EE729D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702" y="1895264"/>
            <a:ext cx="7766936" cy="1646302"/>
          </a:xfrm>
        </p:spPr>
        <p:txBody>
          <a:bodyPr/>
          <a:lstStyle/>
          <a:p>
            <a:r>
              <a:rPr lang="zh-CN" altLang="en-US" sz="6000" dirty="0"/>
              <a:t>智能交通信号管理器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702" y="3887003"/>
            <a:ext cx="7766936" cy="1096899"/>
          </a:xfrm>
        </p:spPr>
        <p:txBody>
          <a:bodyPr/>
          <a:lstStyle/>
          <a:p>
            <a:r>
              <a:rPr lang="zh-CN" altLang="en-US" sz="3200" dirty="0"/>
              <a:t>电子电路课程设计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6"/>
    </mc:Choice>
    <mc:Fallback xmlns="">
      <p:transition spd="slow" advTm="66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6274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基本指标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zh-CN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）管理器的工作状态有四种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</a:rPr>
              <a:t>   a</a:t>
            </a:r>
            <a:r>
              <a:rPr lang="zh-CN" altLang="en-US" sz="2400" dirty="0">
                <a:solidFill>
                  <a:srgbClr val="800080"/>
                </a:solidFill>
                <a:latin typeface="宋体" panose="02010600030101010101" pitchFamily="2" charset="-122"/>
              </a:rPr>
              <a:t>、南北通行，东西禁止；</a:t>
            </a:r>
            <a:endParaRPr lang="en-US" altLang="zh-CN" sz="2400" dirty="0">
              <a:solidFill>
                <a:srgbClr val="80008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</a:rPr>
              <a:t>   b</a:t>
            </a:r>
            <a:r>
              <a:rPr lang="zh-CN" altLang="en-US" sz="2400" dirty="0">
                <a:solidFill>
                  <a:srgbClr val="800080"/>
                </a:solidFill>
                <a:latin typeface="宋体" panose="02010600030101010101" pitchFamily="2" charset="-122"/>
              </a:rPr>
              <a:t>、南北等待，东西禁止；</a:t>
            </a:r>
            <a:endParaRPr lang="en-US" altLang="zh-CN" sz="2400" dirty="0">
              <a:solidFill>
                <a:srgbClr val="80008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</a:rPr>
              <a:t>   c</a:t>
            </a:r>
            <a:r>
              <a:rPr lang="zh-CN" altLang="en-US" sz="2400" dirty="0">
                <a:solidFill>
                  <a:srgbClr val="800080"/>
                </a:solidFill>
                <a:latin typeface="宋体" panose="02010600030101010101" pitchFamily="2" charset="-122"/>
              </a:rPr>
              <a:t>、南北禁止，东西通行；</a:t>
            </a:r>
            <a:endParaRPr lang="en-US" altLang="zh-CN" sz="2400" dirty="0">
              <a:solidFill>
                <a:srgbClr val="80008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</a:rPr>
              <a:t>   d</a:t>
            </a:r>
            <a:r>
              <a:rPr lang="zh-CN" altLang="en-US" sz="2400" dirty="0">
                <a:solidFill>
                  <a:srgbClr val="800080"/>
                </a:solidFill>
                <a:latin typeface="宋体" panose="02010600030101010101" pitchFamily="2" charset="-122"/>
              </a:rPr>
              <a:t>、南北禁止，东西等待。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276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基本指标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（4）各方向通行时间30s，要求时间在15s～100s之间可调。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（5）每次绿灯变红灯时，黄灯先亮5s，要求时间在3s～15s之间可调。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（6）设置一组按键，在夜间各方向均显示黄灯以保证各方向慢行通过。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608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595" b="1" dirty="0">
                <a:latin typeface="+mn-ea"/>
              </a:rPr>
              <a:t>扩展指标</a:t>
            </a:r>
            <a:endParaRPr lang="en-US" altLang="zh-CN" sz="2595" b="1" dirty="0">
              <a:latin typeface="+mn-ea"/>
            </a:endParaRPr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（1）</a:t>
            </a:r>
            <a:r>
              <a:rPr lang="zh-CN" altLang="en-US" sz="2400" dirty="0">
                <a:latin typeface="宋体" panose="02010600030101010101" pitchFamily="2" charset="-122"/>
              </a:rPr>
              <a:t>各方向设置一组残疾人或特殊情况按钮，在该方向禁止通行时，按下该按钮即转向黄灯</a:t>
            </a:r>
            <a:r>
              <a:rPr lang="en-US" altLang="zh-CN" sz="2400" dirty="0">
                <a:latin typeface="宋体" panose="02010600030101010101" pitchFamily="2" charset="-122"/>
              </a:rPr>
              <a:t>5s</a:t>
            </a:r>
            <a:r>
              <a:rPr lang="zh-CN" altLang="en-US" sz="2400" dirty="0">
                <a:latin typeface="宋体" panose="02010600030101010101" pitchFamily="2" charset="-122"/>
              </a:rPr>
              <a:t>等待后通行。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（2）</a:t>
            </a:r>
            <a:r>
              <a:rPr lang="zh-CN" altLang="en-US" sz="2400" dirty="0">
                <a:latin typeface="宋体" panose="02010600030101010101" pitchFamily="2" charset="-122"/>
              </a:rPr>
              <a:t>到有左转、右转交通指示的现场，归纳交通指挥规则，并依据规则自定技术指标。设计含有左转和右转指挥灯的交通管理器。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（3）模拟某路段在工作日早上</a:t>
            </a:r>
            <a:r>
              <a:rPr lang="zh-CN" altLang="en-US" sz="2400" dirty="0">
                <a:latin typeface="宋体" panose="02010600030101010101" pitchFamily="2" charset="-122"/>
              </a:rPr>
              <a:t>七</a:t>
            </a:r>
            <a:r>
              <a:rPr lang="zh-CN" altLang="zh-CN" sz="2400" dirty="0">
                <a:latin typeface="宋体" panose="02010600030101010101" pitchFamily="2" charset="-122"/>
              </a:rPr>
              <a:t>时至九时及傍晚五时至七时两段高峰时间，交通主干道通行时间延长。非高峰时段，主干道通行时间恢复正常。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75668" y="1772239"/>
            <a:ext cx="4781074" cy="241326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10679"/>
            <a:ext cx="4494273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原理框图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000" b="1" noProof="1"/>
              <a:t>（</a:t>
            </a:r>
            <a:r>
              <a:rPr lang="en-US" altLang="zh-CN" sz="2000" b="1" noProof="1"/>
              <a:t>1</a:t>
            </a:r>
            <a:r>
              <a:rPr lang="zh-CN" altLang="en-US" sz="2000" b="1" noProof="1"/>
              <a:t>）控制器输入信号：</a:t>
            </a:r>
          </a:p>
          <a:p>
            <a:pPr marL="0" indent="0">
              <a:buFontTx/>
              <a:buNone/>
            </a:pPr>
            <a:r>
              <a:rPr lang="zh-CN" altLang="en-US" sz="2000" noProof="1"/>
              <a:t>夜间控制开关信号 、 </a:t>
            </a:r>
            <a:r>
              <a:rPr lang="en-US" altLang="zh-CN" sz="2000" noProof="1"/>
              <a:t>30s</a:t>
            </a:r>
            <a:r>
              <a:rPr lang="zh-CN" altLang="en-US" sz="2000" noProof="1"/>
              <a:t>计时结束信号、</a:t>
            </a:r>
          </a:p>
          <a:p>
            <a:pPr marL="0" indent="0">
              <a:buFontTx/>
              <a:buNone/>
            </a:pPr>
            <a:r>
              <a:rPr lang="en-US" altLang="zh-CN" sz="2000" noProof="1"/>
              <a:t>35s</a:t>
            </a:r>
            <a:r>
              <a:rPr lang="zh-CN" altLang="en-US" sz="2000" noProof="1"/>
              <a:t>计时结束信号、 </a:t>
            </a:r>
            <a:r>
              <a:rPr lang="en-US" altLang="zh-CN" sz="2000" noProof="1"/>
              <a:t>5s</a:t>
            </a:r>
            <a:r>
              <a:rPr lang="zh-CN" altLang="en-US" sz="2000" noProof="1">
                <a:sym typeface="+mn-ea"/>
              </a:rPr>
              <a:t>计时结束信号</a:t>
            </a:r>
          </a:p>
          <a:p>
            <a:pPr marL="0" indent="0">
              <a:buFontTx/>
              <a:buNone/>
            </a:pPr>
            <a:r>
              <a:rPr lang="en-US" altLang="zh-CN" sz="1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K——</a:t>
            </a:r>
            <a:r>
              <a:rPr lang="zh-CN" altLang="en-US" sz="18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特殊控制开关信号</a:t>
            </a:r>
            <a:endParaRPr lang="en-US" altLang="zh-CN" sz="18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endParaRPr lang="zh-CN" altLang="en-US" sz="20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zh-CN" altLang="en-US" sz="2000" b="1" noProof="1">
                <a:sym typeface="+mn-ea"/>
              </a:rPr>
              <a:t>（</a:t>
            </a:r>
            <a:r>
              <a:rPr lang="en-US" altLang="zh-CN" sz="2000" b="1" noProof="1">
                <a:sym typeface="+mn-ea"/>
              </a:rPr>
              <a:t>2</a:t>
            </a:r>
            <a:r>
              <a:rPr lang="zh-CN" altLang="en-US" sz="2000" b="1" noProof="1">
                <a:sym typeface="+mn-ea"/>
              </a:rPr>
              <a:t>）控制器输出信号：</a:t>
            </a:r>
          </a:p>
          <a:p>
            <a:pPr marL="0">
              <a:buFontTx/>
              <a:buNone/>
            </a:pPr>
            <a:r>
              <a:rPr lang="en-US" altLang="zh-CN" sz="2000" noProof="1">
                <a:sym typeface="+mn-ea"/>
              </a:rPr>
              <a:t>30s计时</a:t>
            </a:r>
            <a:r>
              <a:rPr lang="zh-CN" altLang="en-US" sz="2000" noProof="1">
                <a:sym typeface="+mn-ea"/>
              </a:rPr>
              <a:t>开始</a:t>
            </a:r>
            <a:r>
              <a:rPr lang="en-US" altLang="zh-CN" sz="2000" noProof="1">
                <a:sym typeface="+mn-ea"/>
              </a:rPr>
              <a:t>信号</a:t>
            </a:r>
            <a:r>
              <a:rPr lang="zh-CN" altLang="en-US" sz="2000" noProof="1">
                <a:sym typeface="+mn-ea"/>
              </a:rPr>
              <a:t>、</a:t>
            </a:r>
            <a:r>
              <a:rPr lang="en-US" altLang="zh-CN" sz="2000" noProof="1">
                <a:sym typeface="+mn-ea"/>
              </a:rPr>
              <a:t>计时</a:t>
            </a:r>
            <a:r>
              <a:rPr lang="zh-CN" altLang="en-US" sz="2000" noProof="1">
                <a:sym typeface="+mn-ea"/>
              </a:rPr>
              <a:t>开始</a:t>
            </a:r>
            <a:r>
              <a:rPr lang="en-US" altLang="zh-CN" sz="2000" noProof="1">
                <a:sym typeface="+mn-ea"/>
              </a:rPr>
              <a:t>信号</a:t>
            </a:r>
            <a:r>
              <a:rPr lang="zh-CN" altLang="en-US" sz="2000" noProof="1">
                <a:sym typeface="+mn-ea"/>
              </a:rPr>
              <a:t>、</a:t>
            </a:r>
            <a:endParaRPr lang="en-US" altLang="zh-CN" sz="2000" noProof="1"/>
          </a:p>
          <a:p>
            <a:pPr marL="0">
              <a:buFontTx/>
              <a:buNone/>
            </a:pPr>
            <a:r>
              <a:rPr lang="en-US" altLang="zh-CN" sz="2000" noProof="1">
                <a:sym typeface="+mn-ea"/>
              </a:rPr>
              <a:t>5s计时</a:t>
            </a:r>
            <a:r>
              <a:rPr lang="zh-CN" altLang="en-US" sz="2000" noProof="1">
                <a:sym typeface="+mn-ea"/>
              </a:rPr>
              <a:t>开始</a:t>
            </a:r>
            <a:r>
              <a:rPr lang="en-US" altLang="zh-CN" sz="2000" noProof="1">
                <a:sym typeface="+mn-ea"/>
              </a:rPr>
              <a:t>信号</a:t>
            </a:r>
            <a:r>
              <a:rPr lang="zh-CN" altLang="en-US" sz="2000" noProof="1">
                <a:sym typeface="+mn-ea"/>
              </a:rPr>
              <a:t>、夜间工作信号、 </a:t>
            </a:r>
            <a:r>
              <a:rPr lang="zh-CN" altLang="en-US" sz="1800" noProof="1">
                <a:sym typeface="+mn-ea"/>
              </a:rPr>
              <a:t> 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07" y="1092870"/>
            <a:ext cx="6004263" cy="467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708" y="1312295"/>
            <a:ext cx="7599400" cy="4887313"/>
          </a:xfrm>
        </p:spPr>
        <p:txBody>
          <a:bodyPr>
            <a:normAutofit lnSpcReduction="10000"/>
          </a:bodyPr>
          <a:lstStyle/>
          <a:p>
            <a:r>
              <a:rPr lang="zh-CN" altLang="en-US" sz="2595" dirty="0"/>
              <a:t>原理框图</a:t>
            </a:r>
            <a:endParaRPr lang="en-US" altLang="zh-CN" sz="2595" dirty="0"/>
          </a:p>
          <a:p>
            <a:endParaRPr lang="en-US" altLang="zh-CN" sz="2400" dirty="0"/>
          </a:p>
          <a:p>
            <a:pPr marL="0">
              <a:buFontTx/>
              <a:buNone/>
            </a:pP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南北通行，东西禁止信号  </a:t>
            </a:r>
            <a:endParaRPr lang="en-US" altLang="zh-CN" sz="2400" noProof="1">
              <a:solidFill>
                <a:schemeClr val="tx1"/>
              </a:solidFill>
              <a:sym typeface="+mn-ea"/>
            </a:endParaRPr>
          </a:p>
          <a:p>
            <a:pPr marL="0">
              <a:buFontTx/>
              <a:buNone/>
            </a:pP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     ——  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南北向</a:t>
            </a:r>
            <a:r>
              <a:rPr lang="zh-CN" altLang="en-US" sz="2400" b="1" noProof="1">
                <a:solidFill>
                  <a:srgbClr val="00B050"/>
                </a:solidFill>
                <a:sym typeface="+mn-ea"/>
              </a:rPr>
              <a:t>绿灯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，东西向</a:t>
            </a:r>
            <a:r>
              <a:rPr lang="zh-CN" altLang="en-US" sz="2400" b="1" noProof="1">
                <a:solidFill>
                  <a:srgbClr val="FF0000"/>
                </a:solidFill>
                <a:sym typeface="+mn-ea"/>
              </a:rPr>
              <a:t>红灯</a:t>
            </a:r>
          </a:p>
          <a:p>
            <a:pPr marL="0">
              <a:buFontTx/>
              <a:buNone/>
            </a:pP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南北等待，东西禁止信号  </a:t>
            </a:r>
            <a:endParaRPr lang="en-US" altLang="zh-CN" sz="2400" noProof="1">
              <a:solidFill>
                <a:schemeClr val="tx1"/>
              </a:solidFill>
              <a:sym typeface="+mn-ea"/>
            </a:endParaRPr>
          </a:p>
          <a:p>
            <a:pPr marL="0">
              <a:buFontTx/>
              <a:buNone/>
            </a:pP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     ——  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南北向</a:t>
            </a:r>
            <a:r>
              <a:rPr lang="zh-CN" altLang="en-US" sz="2400" b="1" noProof="1">
                <a:solidFill>
                  <a:srgbClr val="FFFF00"/>
                </a:solidFill>
                <a:sym typeface="+mn-ea"/>
              </a:rPr>
              <a:t>黄灯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，东西向</a:t>
            </a:r>
            <a:r>
              <a:rPr lang="zh-CN" altLang="en-US" sz="2400" b="1" noProof="1">
                <a:solidFill>
                  <a:srgbClr val="FF0000"/>
                </a:solidFill>
                <a:sym typeface="+mn-ea"/>
              </a:rPr>
              <a:t>红灯</a:t>
            </a:r>
            <a:endParaRPr lang="en-US" altLang="zh-CN" sz="2400" b="1" noProof="1">
              <a:solidFill>
                <a:srgbClr val="FF0000"/>
              </a:solidFill>
              <a:sym typeface="+mn-ea"/>
            </a:endParaRPr>
          </a:p>
          <a:p>
            <a:pPr marL="0">
              <a:buNone/>
            </a:pP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南北禁止，东西通行信号  </a:t>
            </a:r>
            <a:endParaRPr lang="en-US" altLang="zh-CN" sz="2400" noProof="1">
              <a:solidFill>
                <a:schemeClr val="tx1"/>
              </a:solidFill>
              <a:sym typeface="+mn-ea"/>
            </a:endParaRPr>
          </a:p>
          <a:p>
            <a:pPr marL="0">
              <a:buNone/>
            </a:pP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     ——  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南北向</a:t>
            </a:r>
            <a:r>
              <a:rPr lang="zh-CN" altLang="en-US" sz="2400" b="1" noProof="1">
                <a:solidFill>
                  <a:srgbClr val="FF0000"/>
                </a:solidFill>
                <a:sym typeface="+mn-ea"/>
              </a:rPr>
              <a:t>红灯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，东西向</a:t>
            </a:r>
            <a:r>
              <a:rPr lang="zh-CN" altLang="en-US" sz="2400" b="1" noProof="1">
                <a:solidFill>
                  <a:srgbClr val="00B050"/>
                </a:solidFill>
                <a:sym typeface="+mn-ea"/>
              </a:rPr>
              <a:t>绿灯</a:t>
            </a:r>
            <a:endParaRPr lang="en-US" altLang="zh-CN" sz="2400" b="1" noProof="1">
              <a:solidFill>
                <a:schemeClr val="tx1"/>
              </a:solidFill>
              <a:sym typeface="+mn-ea"/>
            </a:endParaRPr>
          </a:p>
          <a:p>
            <a:pPr marL="0">
              <a:buFontTx/>
              <a:buNone/>
            </a:pP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南北禁止，东西等待信号  </a:t>
            </a:r>
            <a:endParaRPr lang="en-US" altLang="zh-CN" sz="2400" noProof="1">
              <a:solidFill>
                <a:schemeClr val="tx1"/>
              </a:solidFill>
              <a:sym typeface="+mn-ea"/>
            </a:endParaRPr>
          </a:p>
          <a:p>
            <a:pPr marL="0">
              <a:buFontTx/>
              <a:buNone/>
            </a:pP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     ——  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南北向</a:t>
            </a:r>
            <a:r>
              <a:rPr lang="zh-CN" altLang="en-US" sz="2400" b="1" noProof="1">
                <a:solidFill>
                  <a:srgbClr val="FF0000"/>
                </a:solidFill>
                <a:sym typeface="+mn-ea"/>
              </a:rPr>
              <a:t>红灯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，东西向</a:t>
            </a:r>
            <a:r>
              <a:rPr lang="zh-CN" altLang="en-US" sz="2400" b="1" noProof="1">
                <a:solidFill>
                  <a:srgbClr val="FFFF00"/>
                </a:solidFill>
                <a:sym typeface="+mn-ea"/>
              </a:rPr>
              <a:t>黄灯</a:t>
            </a:r>
            <a:endParaRPr lang="zh-CN" altLang="en-US" sz="24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D40D1C6-FD39-451D-BAB3-929A98510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130196"/>
              </p:ext>
            </p:extLst>
          </p:nvPr>
        </p:nvGraphicFramePr>
        <p:xfrm>
          <a:off x="5479409" y="435299"/>
          <a:ext cx="3720306" cy="280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9AD095D-832F-4B07-BB65-A11D08541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62296"/>
              </p:ext>
            </p:extLst>
          </p:nvPr>
        </p:nvGraphicFramePr>
        <p:xfrm>
          <a:off x="8566650" y="435299"/>
          <a:ext cx="3720306" cy="280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DEE4B3D-6E37-490C-9818-86B5C3C5E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556695"/>
              </p:ext>
            </p:extLst>
          </p:nvPr>
        </p:nvGraphicFramePr>
        <p:xfrm>
          <a:off x="5479500" y="3385653"/>
          <a:ext cx="3720306" cy="280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06F3522-7B3C-407B-824A-8C86D854E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700462"/>
              </p:ext>
            </p:extLst>
          </p:nvPr>
        </p:nvGraphicFramePr>
        <p:xfrm>
          <a:off x="8566650" y="3443034"/>
          <a:ext cx="3720306" cy="280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567" y="1772444"/>
            <a:ext cx="4045495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原理框图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zh-CN" altLang="en-US" sz="2000" b="1" noProof="1"/>
              <a:t>（</a:t>
            </a:r>
            <a:r>
              <a:rPr lang="en-US" altLang="zh-CN" sz="2000" b="1" noProof="1"/>
              <a:t>3</a:t>
            </a:r>
            <a:r>
              <a:rPr lang="zh-CN" altLang="en-US" sz="2000" b="1" noProof="1"/>
              <a:t>）处理器输入信号：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sym typeface="+mn-ea"/>
              </a:rPr>
              <a:t>控制器的输出信号均为处理器的输入信号；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sym typeface="+mn-ea"/>
              </a:rPr>
              <a:t>秒信号；</a:t>
            </a:r>
          </a:p>
          <a:p>
            <a:pPr marL="0" indent="0">
              <a:buFontTx/>
              <a:buNone/>
            </a:pPr>
            <a:endParaRPr lang="zh-CN" altLang="en-US" sz="2000" noProof="1">
              <a:sym typeface="+mn-ea"/>
            </a:endParaRPr>
          </a:p>
          <a:p>
            <a:pPr marL="0" indent="0">
              <a:buFontTx/>
              <a:buNone/>
            </a:pPr>
            <a:r>
              <a:rPr lang="zh-CN" altLang="en-US" sz="2000" b="1" noProof="1">
                <a:sym typeface="+mn-ea"/>
              </a:rPr>
              <a:t>（</a:t>
            </a:r>
            <a:r>
              <a:rPr lang="en-US" altLang="zh-CN" sz="2000" b="1" noProof="1">
                <a:sym typeface="+mn-ea"/>
              </a:rPr>
              <a:t>4</a:t>
            </a:r>
            <a:r>
              <a:rPr lang="zh-CN" altLang="en-US" sz="2000" b="1" noProof="1">
                <a:sym typeface="+mn-ea"/>
              </a:rPr>
              <a:t>）处理器输出信号：</a:t>
            </a:r>
          </a:p>
          <a:p>
            <a:pPr marL="0">
              <a:buFontTx/>
              <a:buNone/>
            </a:pPr>
            <a:r>
              <a:rPr lang="zh-CN" altLang="en-US" sz="2000" noProof="1">
                <a:sym typeface="+mn-ea"/>
              </a:rPr>
              <a:t>南北向红绿黄灯；南北向计时输出</a:t>
            </a:r>
            <a:endParaRPr lang="en-US" altLang="zh-CN" sz="2000" noProof="1">
              <a:sym typeface="+mn-ea"/>
            </a:endParaRPr>
          </a:p>
          <a:p>
            <a:pPr marL="0">
              <a:buFontTx/>
              <a:buNone/>
            </a:pPr>
            <a:r>
              <a:rPr lang="zh-CN" altLang="en-US" sz="2000" noProof="1">
                <a:sym typeface="+mn-ea"/>
              </a:rPr>
              <a:t>东西向红绿黄灯；东西向计时输出    </a:t>
            </a: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sp>
        <p:nvSpPr>
          <p:cNvPr id="6" name="矩形 5"/>
          <p:cNvSpPr/>
          <p:nvPr/>
        </p:nvSpPr>
        <p:spPr>
          <a:xfrm>
            <a:off x="4975668" y="1772239"/>
            <a:ext cx="4781074" cy="241326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07" y="1092870"/>
            <a:ext cx="6004263" cy="46722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6274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小型数字系统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结构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36144" y="2508579"/>
            <a:ext cx="9065696" cy="3099230"/>
            <a:chOff x="747607" y="2801949"/>
            <a:chExt cx="9523726" cy="2668465"/>
          </a:xfrm>
        </p:grpSpPr>
        <p:sp>
          <p:nvSpPr>
            <p:cNvPr id="6" name="矩形: 圆角 5"/>
            <p:cNvSpPr/>
            <p:nvPr/>
          </p:nvSpPr>
          <p:spPr>
            <a:xfrm>
              <a:off x="2927027" y="3658173"/>
              <a:ext cx="1376313" cy="8431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控制器</a:t>
              </a: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6287681" y="3683528"/>
              <a:ext cx="1555422" cy="8431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数据处理器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303340" y="3846140"/>
              <a:ext cx="19843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4303340" y="4336335"/>
              <a:ext cx="198434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>
              <a:off x="3615184" y="3207537"/>
              <a:ext cx="0" cy="4506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>
              <a:off x="7065392" y="3232892"/>
              <a:ext cx="0" cy="4506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</p:cNvCxnSpPr>
            <p:nvPr/>
          </p:nvCxnSpPr>
          <p:spPr>
            <a:xfrm>
              <a:off x="7065392" y="4526649"/>
              <a:ext cx="13251" cy="281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466628" y="3468454"/>
              <a:ext cx="1776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</a:rPr>
                <a:t>控制命令（</a:t>
              </a:r>
              <a:r>
                <a:rPr lang="en-US" altLang="zh-CN" sz="1400" dirty="0">
                  <a:solidFill>
                    <a:srgbClr val="C00000"/>
                  </a:solidFill>
                </a:rPr>
                <a:t>T</a:t>
              </a:r>
              <a:r>
                <a:rPr lang="zh-CN" altLang="en-US" sz="1400" dirty="0">
                  <a:solidFill>
                    <a:srgbClr val="C00000"/>
                  </a:solidFill>
                </a:rPr>
                <a:t>）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90672" y="3958649"/>
              <a:ext cx="1753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>
                      <a:lumMod val="75000"/>
                    </a:schemeClr>
                  </a:solidFill>
                </a:rPr>
                <a:t>状态信息（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zh-CN" altLang="en-US" sz="1400" dirty="0">
                  <a:solidFill>
                    <a:schemeClr val="accent1">
                      <a:lumMod val="75000"/>
                    </a:schemeClr>
                  </a:solidFill>
                </a:rPr>
                <a:t>）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997126" y="2874085"/>
              <a:ext cx="1493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外输入（</a:t>
              </a:r>
              <a:r>
                <a:rPr lang="en-US" altLang="zh-CN" sz="1400" dirty="0"/>
                <a:t>X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60587" y="2801949"/>
              <a:ext cx="1236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输入数据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60586" y="4825308"/>
              <a:ext cx="1236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输出数据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47607" y="3162090"/>
              <a:ext cx="21160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控制器：</a:t>
              </a:r>
              <a:r>
                <a:rPr lang="zh-CN" altLang="en-US" dirty="0">
                  <a:sym typeface="+mn-ea"/>
                </a:rPr>
                <a:t>发出控制命令(T)，控制系统内部各个部分协同工作。它提供一系列控制信号，去激励处理器实现全部操作。</a:t>
              </a:r>
              <a:endParaRPr lang="zh-CN" altLang="en-US" dirty="0"/>
            </a:p>
            <a:p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55282" y="2989153"/>
              <a:ext cx="21160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数据处理器</a:t>
              </a:r>
              <a:r>
                <a:rPr lang="zh-CN" altLang="en-US" dirty="0"/>
                <a:t>：</a:t>
              </a:r>
              <a:r>
                <a:rPr lang="en-US" altLang="zh-CN" dirty="0">
                  <a:sym typeface="+mn-ea"/>
                </a:rPr>
                <a:t> 实现数据的加工、传送和处理，完成由控制器发出的命令所规定的全部操作</a:t>
              </a:r>
              <a:r>
                <a:rPr lang="zh-CN" altLang="en-US" dirty="0">
                  <a:sym typeface="+mn-ea"/>
                </a:rPr>
                <a:t>，同时把状态信息（</a:t>
              </a:r>
              <a:r>
                <a:rPr lang="en-US" altLang="zh-CN" dirty="0">
                  <a:sym typeface="+mn-ea"/>
                </a:rPr>
                <a:t>S</a:t>
              </a:r>
              <a:r>
                <a:rPr lang="zh-CN" altLang="en-US" dirty="0">
                  <a:sym typeface="+mn-ea"/>
                </a:rPr>
                <a:t>）反馈给控制器。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296" y="1423316"/>
            <a:ext cx="765175" cy="4405630"/>
          </a:xfrm>
        </p:spPr>
        <p:txBody>
          <a:bodyPr vert="eaVert">
            <a:no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小型数字系统</a:t>
            </a:r>
            <a:r>
              <a:rPr lang="en-US" altLang="zh-CN" sz="2800" dirty="0">
                <a:latin typeface="宋体" panose="02010600030101010101" pitchFamily="2" charset="-122"/>
                <a:sym typeface="+mn-ea"/>
              </a:rPr>
              <a:t>-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设计步骤</a:t>
            </a:r>
          </a:p>
          <a:p>
            <a:endParaRPr lang="zh-CN" altLang="en-US" sz="2800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371776765"/>
              </p:ext>
            </p:extLst>
          </p:nvPr>
        </p:nvGraphicFramePr>
        <p:xfrm>
          <a:off x="1734612" y="1647182"/>
          <a:ext cx="7952352" cy="3957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9093E8B-DFC7-3893-261A-C93B2D6D883B}"/>
              </a:ext>
            </a:extLst>
          </p:cNvPr>
          <p:cNvSpPr txBox="1"/>
          <p:nvPr/>
        </p:nvSpPr>
        <p:spPr>
          <a:xfrm>
            <a:off x="2268433" y="5748194"/>
            <a:ext cx="6115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参考</a:t>
            </a:r>
            <a:r>
              <a:rPr lang="en-US" altLang="zh-CN" sz="2000" dirty="0"/>
              <a:t>《</a:t>
            </a:r>
            <a:r>
              <a:rPr lang="zh-CN" altLang="en-US" sz="2000" dirty="0"/>
              <a:t>电工电子实验技术</a:t>
            </a:r>
            <a:r>
              <a:rPr lang="en-US" altLang="zh-CN" sz="2000" dirty="0"/>
              <a:t>》</a:t>
            </a:r>
            <a:r>
              <a:rPr lang="zh-CN" altLang="en-US" sz="2000" dirty="0"/>
              <a:t>下册 第</a:t>
            </a:r>
            <a:r>
              <a:rPr lang="en-US" altLang="zh-CN" sz="2000" dirty="0"/>
              <a:t>9</a:t>
            </a:r>
            <a:r>
              <a:rPr lang="zh-CN" altLang="en-US" sz="2000" dirty="0"/>
              <a:t>章 数字系统设计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155" y="1668780"/>
            <a:ext cx="4972050" cy="388048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控制器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（1）算法流程图</a:t>
            </a:r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）根据算法流程图画出</a:t>
            </a:r>
            <a:r>
              <a:rPr lang="en-US" altLang="zh-CN" sz="2400" dirty="0">
                <a:latin typeface="宋体" panose="02010600030101010101" pitchFamily="2" charset="-122"/>
              </a:rPr>
              <a:t>ASM</a:t>
            </a:r>
            <a:r>
              <a:rPr lang="zh-CN" altLang="en-US" sz="2400" dirty="0">
                <a:latin typeface="宋体" panose="02010600030101010101" pitchFamily="2" charset="-122"/>
              </a:rPr>
              <a:t>图</a:t>
            </a:r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可参考：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《数字电路与系统设计》教材</a:t>
            </a:r>
            <a:r>
              <a:rPr lang="en-US" altLang="zh-CN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交通灯管理系统设计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</a:p>
          <a:p>
            <a:pPr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</a:rPr>
              <a:t>电工电子实验技术</a:t>
            </a:r>
            <a:r>
              <a:rPr lang="en-US" altLang="zh-CN" sz="2400" dirty="0">
                <a:latin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</a:rPr>
              <a:t>下册第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章数字系统设计。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电工电子实验教学中心     </a:t>
            </a:r>
          </a:p>
        </p:txBody>
      </p:sp>
      <p:graphicFrame>
        <p:nvGraphicFramePr>
          <p:cNvPr id="6" name="对象 1"/>
          <p:cNvGraphicFramePr/>
          <p:nvPr>
            <p:extLst>
              <p:ext uri="{D42A27DB-BD31-4B8C-83A1-F6EECF244321}">
                <p14:modId xmlns:p14="http://schemas.microsoft.com/office/powerpoint/2010/main" val="2660892928"/>
              </p:ext>
            </p:extLst>
          </p:nvPr>
        </p:nvGraphicFramePr>
        <p:xfrm>
          <a:off x="5704470" y="220662"/>
          <a:ext cx="2703512" cy="641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3581400" imgH="9956800" progId="Visio.Drawing.11">
                  <p:embed/>
                </p:oleObj>
              </mc:Choice>
              <mc:Fallback>
                <p:oleObj r:id="rId3" imgW="3581400" imgH="9956800" progId="Visio.Drawing.11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470" y="220662"/>
                        <a:ext cx="2703512" cy="641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534" y="1704659"/>
            <a:ext cx="8334691" cy="388077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控制器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根据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ASM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图画出控制器电路图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/>
              <a:t>①状态寄存器采用一态一位的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触发器，可根据</a:t>
            </a:r>
            <a:r>
              <a:rPr lang="en-US" altLang="zh-CN" sz="2400" dirty="0"/>
              <a:t>ASM</a:t>
            </a:r>
            <a:r>
              <a:rPr lang="zh-CN" altLang="en-US" sz="2400" dirty="0"/>
              <a:t>图写出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触发器的次态激励方程。（自行完成）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②画出控制器电路图（自行完成）</a:t>
            </a:r>
            <a:endParaRPr lang="en-US" altLang="zh-CN" sz="2400" dirty="0"/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084"/>
            <a:ext cx="8596668" cy="3880773"/>
          </a:xfrm>
        </p:spPr>
        <p:txBody>
          <a:bodyPr/>
          <a:lstStyle/>
          <a:p>
            <a:r>
              <a:rPr lang="zh-CN" altLang="en-US" sz="2400" dirty="0"/>
              <a:t>课程简介</a:t>
            </a:r>
            <a:endParaRPr lang="en-US" altLang="zh-CN" sz="2400" dirty="0"/>
          </a:p>
          <a:p>
            <a:r>
              <a:rPr lang="zh-CN" altLang="en-US" sz="2400" dirty="0"/>
              <a:t>技术指标</a:t>
            </a:r>
            <a:endParaRPr lang="en-US" altLang="zh-CN" sz="2400" dirty="0"/>
          </a:p>
          <a:p>
            <a:r>
              <a:rPr lang="zh-CN" altLang="en-US" sz="2400" dirty="0"/>
              <a:t>设计提示</a:t>
            </a:r>
            <a:endParaRPr lang="en-US" altLang="zh-CN" sz="2400" dirty="0"/>
          </a:p>
          <a:p>
            <a:r>
              <a:rPr lang="zh-CN" altLang="en-US" sz="2400" dirty="0"/>
              <a:t>预习要求</a:t>
            </a:r>
            <a:endParaRPr lang="en-US" altLang="zh-CN" sz="2400" dirty="0"/>
          </a:p>
          <a:p>
            <a:r>
              <a:rPr lang="zh-CN" altLang="en-US" sz="2400" dirty="0"/>
              <a:t>报告要求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078" y="1695134"/>
            <a:ext cx="9205877" cy="3880773"/>
          </a:xfrm>
        </p:spPr>
        <p:txBody>
          <a:bodyPr>
            <a:normAutofit/>
          </a:bodyPr>
          <a:lstStyle/>
          <a:p>
            <a:r>
              <a:rPr lang="zh-CN" altLang="en-US" sz="2595" b="1" dirty="0"/>
              <a:t>处理器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根据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ASM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图写出处理器明细表，设计处理器。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sym typeface="+mn-ea"/>
              </a:rPr>
              <a:t>     秒信号用实验箱提供，可不设计秒信号发生电路。</a:t>
            </a:r>
            <a:endParaRPr lang="en-US" altLang="zh-CN" sz="2400" dirty="0">
              <a:solidFill>
                <a:srgbClr val="00B0F0"/>
              </a:solidFill>
              <a:latin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FPGA</a:t>
            </a:r>
            <a:r>
              <a:rPr lang="zh-CN" altLang="en-US" sz="2400" dirty="0">
                <a:sym typeface="+mn-ea"/>
              </a:rPr>
              <a:t>模块内部</a:t>
            </a:r>
            <a:r>
              <a:rPr lang="en-US" altLang="zh-CN" sz="2400" dirty="0"/>
              <a:t>12MHz</a:t>
            </a:r>
            <a:r>
              <a:rPr lang="zh-CN" altLang="en-US" sz="2400" dirty="0"/>
              <a:t>的</a:t>
            </a:r>
            <a:r>
              <a:rPr lang="zh-CN" altLang="en-US" sz="2400" dirty="0">
                <a:sym typeface="+mn-ea"/>
              </a:rPr>
              <a:t>时钟</a:t>
            </a:r>
            <a:r>
              <a:rPr lang="zh-CN" altLang="zh-CN" sz="2400" dirty="0"/>
              <a:t>信号，由</a:t>
            </a:r>
            <a:r>
              <a:rPr lang="en-US" altLang="zh-CN" sz="2400" dirty="0"/>
              <a:t>XC3S50AN</a:t>
            </a:r>
            <a:r>
              <a:rPr lang="zh-CN" altLang="zh-CN" sz="2400" dirty="0"/>
              <a:t>芯片</a:t>
            </a:r>
            <a:r>
              <a:rPr lang="en-US" altLang="zh-CN" sz="2400" dirty="0"/>
              <a:t>57</a:t>
            </a:r>
            <a:r>
              <a:rPr lang="zh-CN" altLang="zh-CN" sz="2400" dirty="0"/>
              <a:t>脚输入</a:t>
            </a:r>
            <a:r>
              <a:rPr lang="zh-CN" altLang="en-US" sz="2400" dirty="0">
                <a:sym typeface="+mn-ea"/>
              </a:rPr>
              <a:t> ）</a:t>
            </a:r>
            <a:endParaRPr lang="zh-CN" altLang="en-US" sz="2400" dirty="0"/>
          </a:p>
          <a:p>
            <a:pPr>
              <a:buFontTx/>
              <a:buNone/>
            </a:pPr>
            <a:endParaRPr lang="zh-CN" altLang="en-US" sz="2400" dirty="0">
              <a:latin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   显示电路设计为静态显示方式或者动态显示方式。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884" y="1571495"/>
            <a:ext cx="8596668" cy="4676905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时钟电路</a:t>
            </a:r>
            <a:endParaRPr lang="en-US" altLang="zh-CN" sz="2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法</a:t>
            </a:r>
            <a:r>
              <a:rPr lang="en-US" altLang="zh-CN" sz="2400" dirty="0"/>
              <a:t>1.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法</a:t>
            </a:r>
            <a:r>
              <a:rPr lang="en-US" altLang="zh-CN" sz="2400" dirty="0"/>
              <a:t>2. F555</a:t>
            </a:r>
            <a:r>
              <a:rPr lang="zh-CN" altLang="en-US" sz="2400" dirty="0"/>
              <a:t>定时器</a:t>
            </a:r>
            <a:r>
              <a:rPr lang="en-US" altLang="zh-CN" sz="2400" dirty="0"/>
              <a:t>+</a:t>
            </a:r>
            <a:r>
              <a:rPr lang="zh-CN" altLang="en-US" sz="2400" dirty="0"/>
              <a:t>门电路构成多谐振荡器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B00F2A-B4F5-C99C-C3DA-C9E0050FB5D3}"/>
              </a:ext>
            </a:extLst>
          </p:cNvPr>
          <p:cNvGrpSpPr/>
          <p:nvPr/>
        </p:nvGrpSpPr>
        <p:grpSpPr>
          <a:xfrm>
            <a:off x="2074402" y="2119496"/>
            <a:ext cx="6713304" cy="2007402"/>
            <a:chOff x="2040535" y="2695235"/>
            <a:chExt cx="6713304" cy="2007402"/>
          </a:xfrm>
        </p:grpSpPr>
        <p:sp>
          <p:nvSpPr>
            <p:cNvPr id="5" name="矩形 4"/>
            <p:cNvSpPr/>
            <p:nvPr/>
          </p:nvSpPr>
          <p:spPr>
            <a:xfrm>
              <a:off x="2040535" y="2695235"/>
              <a:ext cx="1563355" cy="2007402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FPGA</a:t>
              </a:r>
            </a:p>
            <a:p>
              <a:pPr algn="ctr"/>
              <a:r>
                <a:rPr lang="en-US" altLang="zh-CN" sz="2400" dirty="0"/>
                <a:t>XC3S50AN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860113" y="3216258"/>
              <a:ext cx="1892583" cy="95693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分频电路</a:t>
              </a:r>
            </a:p>
          </p:txBody>
        </p:sp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 flipV="1">
              <a:off x="3603890" y="3694723"/>
              <a:ext cx="1256223" cy="42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06243" y="3744292"/>
              <a:ext cx="85151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12MHz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49227" y="3302713"/>
              <a:ext cx="55656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p57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6" idx="3"/>
              <a:endCxn id="11" idx="1"/>
            </p:cNvCxnSpPr>
            <p:nvPr/>
          </p:nvCxnSpPr>
          <p:spPr>
            <a:xfrm flipV="1">
              <a:off x="6752696" y="3687019"/>
              <a:ext cx="893147" cy="77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645843" y="3456186"/>
              <a:ext cx="1107996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秒信号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E7CC64-75A9-2B36-36DF-AD9588E766CB}"/>
              </a:ext>
            </a:extLst>
          </p:cNvPr>
          <p:cNvSpPr txBox="1"/>
          <p:nvPr/>
        </p:nvSpPr>
        <p:spPr>
          <a:xfrm>
            <a:off x="9392345" y="5055672"/>
            <a:ext cx="1107996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秒信号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65C460-E847-6096-3D93-E5A1A6991BE0}"/>
              </a:ext>
            </a:extLst>
          </p:cNvPr>
          <p:cNvCxnSpPr>
            <a:cxnSpLocks/>
          </p:cNvCxnSpPr>
          <p:nvPr/>
        </p:nvCxnSpPr>
        <p:spPr>
          <a:xfrm>
            <a:off x="9052708" y="5295362"/>
            <a:ext cx="419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7AA91E6-2518-61C6-D14B-290D8EEF6BEB}"/>
              </a:ext>
            </a:extLst>
          </p:cNvPr>
          <p:cNvSpPr/>
          <p:nvPr/>
        </p:nvSpPr>
        <p:spPr>
          <a:xfrm>
            <a:off x="7160125" y="4808039"/>
            <a:ext cx="1892583" cy="95693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分频电路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2D7E331-ED98-FC70-E494-4531F5DF6C34}"/>
              </a:ext>
            </a:extLst>
          </p:cNvPr>
          <p:cNvCxnSpPr>
            <a:cxnSpLocks/>
          </p:cNvCxnSpPr>
          <p:nvPr/>
        </p:nvCxnSpPr>
        <p:spPr>
          <a:xfrm>
            <a:off x="6662683" y="5295362"/>
            <a:ext cx="4821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579" y="168497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计时电路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计数电路</a:t>
            </a:r>
            <a:r>
              <a:rPr lang="en-US" altLang="zh-CN" sz="2400" dirty="0"/>
              <a:t>-</a:t>
            </a:r>
            <a:r>
              <a:rPr lang="zh-CN" altLang="en-US" sz="2400" dirty="0"/>
              <a:t>倒计数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计数范围：</a:t>
            </a:r>
            <a:r>
              <a:rPr lang="en-US" altLang="zh-CN" sz="2400" dirty="0"/>
              <a:t>30~1</a:t>
            </a:r>
          </a:p>
          <a:p>
            <a:pPr marL="0" indent="0">
              <a:buNone/>
            </a:pPr>
            <a:r>
              <a:rPr lang="en-US" altLang="zh-CN" sz="2400" dirty="0"/>
              <a:t>                     35~1</a:t>
            </a:r>
          </a:p>
          <a:p>
            <a:pPr marL="0" indent="0">
              <a:buNone/>
            </a:pPr>
            <a:r>
              <a:rPr lang="en-US" altLang="zh-CN" sz="2400" dirty="0"/>
              <a:t>                     5~1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31" y="1270000"/>
            <a:ext cx="6161101" cy="49117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689" y="17059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实现工具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（1）硬件：可编程器件</a:t>
            </a:r>
            <a:r>
              <a:rPr lang="en-US" altLang="zh-CN" sz="2400" dirty="0">
                <a:latin typeface="宋体" panose="02010600030101010101" pitchFamily="2" charset="-122"/>
              </a:rPr>
              <a:t>XC3S50AN</a:t>
            </a:r>
          </a:p>
          <a:p>
            <a:pPr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）软件：</a:t>
            </a:r>
            <a:r>
              <a:rPr lang="en-US" altLang="zh-CN" sz="2400" dirty="0">
                <a:latin typeface="宋体" panose="02010600030101010101" pitchFamily="2" charset="-122"/>
              </a:rPr>
              <a:t>ISE14.7</a:t>
            </a:r>
          </a:p>
          <a:p>
            <a:pPr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）方式：原理图或</a:t>
            </a:r>
            <a:r>
              <a:rPr lang="en-US" altLang="zh-CN" sz="2400" dirty="0">
                <a:latin typeface="宋体" panose="02010600030101010101" pitchFamily="2" charset="-122"/>
              </a:rPr>
              <a:t>Verilog HDL</a:t>
            </a:r>
            <a:r>
              <a:rPr lang="zh-CN" altLang="en-US" sz="2400" dirty="0">
                <a:latin typeface="宋体" panose="02010600030101010101" pitchFamily="2" charset="-122"/>
              </a:rPr>
              <a:t>语言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电工电子实验教学中心     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703695" y="609600"/>
          <a:ext cx="4255135" cy="58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4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4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智能交通管理系统料单</a:t>
                      </a:r>
                      <a:endParaRPr lang="zh-CN" altLang="en-US" sz="24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型号/名称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数量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F555定时器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CD4511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三位数码管（共阴）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红色发光二极管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黄色发光二极管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绿色发光二极管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电容10uF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电容0.01uF(103)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电阻51K</a:t>
                      </a: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电阻30K</a:t>
                      </a: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可调电阻20K（3362P-203）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复位开关（不带锁）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复位开关（带锁）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FPGA核心板（XC3S50AN）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下载器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面包板</a:t>
                      </a:r>
                      <a:endParaRPr lang="zh-CN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n w="12700" cmpd="sng">
                            <a:noFill/>
                            <a:prstDash val="solid"/>
                          </a:ln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600" b="1">
                        <a:ln w="12700" cmpd="sng">
                          <a:noFill/>
                          <a:prstDash val="solid"/>
                        </a:ln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硬件成品展示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2961" y="1407450"/>
            <a:ext cx="3051041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硬件实现：</a:t>
            </a:r>
            <a:endParaRPr lang="en-US" altLang="zh-CN" sz="2400" dirty="0"/>
          </a:p>
          <a:p>
            <a:r>
              <a:rPr lang="zh-CN" altLang="en-US" sz="2400" dirty="0"/>
              <a:t>元器件</a:t>
            </a:r>
            <a:endParaRPr lang="en-US" altLang="zh-CN" sz="2400" dirty="0"/>
          </a:p>
          <a:p>
            <a:r>
              <a:rPr lang="zh-CN" altLang="en-US" sz="2400" dirty="0"/>
              <a:t>面包板</a:t>
            </a:r>
          </a:p>
          <a:p>
            <a:r>
              <a:rPr lang="zh-CN" altLang="en-US" sz="2400" dirty="0"/>
              <a:t>工具</a:t>
            </a:r>
            <a:endParaRPr lang="en-US" altLang="zh-CN" sz="2400" dirty="0"/>
          </a:p>
          <a:p>
            <a:r>
              <a:rPr lang="zh-CN" altLang="en-US" sz="2400" dirty="0"/>
              <a:t>示波器</a:t>
            </a:r>
            <a:endParaRPr lang="en-US" altLang="zh-CN" sz="2400" dirty="0"/>
          </a:p>
          <a:p>
            <a:r>
              <a:rPr lang="zh-CN" altLang="en-US" sz="2400" dirty="0"/>
              <a:t>直流稳压电源</a:t>
            </a:r>
            <a:endParaRPr lang="en-US" altLang="zh-CN" sz="2400" dirty="0"/>
          </a:p>
          <a:p>
            <a:r>
              <a:rPr lang="zh-CN" altLang="en-US" sz="2400" dirty="0"/>
              <a:t>函数信号发生器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pic>
        <p:nvPicPr>
          <p:cNvPr id="10" name="图片 9" descr="桌子上摆放着一些电子产品&#10;&#10;描述已自动生成">
            <a:extLst>
              <a:ext uri="{FF2B5EF4-FFF2-40B4-BE49-F238E27FC236}">
                <a16:creationId xmlns:a16="http://schemas.microsoft.com/office/drawing/2014/main" id="{B81BFA1B-0EA8-D827-666B-D54AEA7D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407450"/>
            <a:ext cx="4335463" cy="463391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3594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硬件成品展示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8902" y="1373673"/>
            <a:ext cx="3051041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注意布局</a:t>
            </a:r>
          </a:p>
          <a:p>
            <a:r>
              <a:rPr lang="zh-CN" altLang="en-US" sz="2400" dirty="0"/>
              <a:t>注意装配规范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5F9B45DC-2820-CE5E-41D9-27EAD6D6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2" y="1459398"/>
            <a:ext cx="4742687" cy="468673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732866-1805-6B48-0482-B0900DB4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6" y="2591590"/>
            <a:ext cx="2239174" cy="355454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0172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764" y="1704976"/>
            <a:ext cx="8596668" cy="4844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cs typeface="+mn-cs"/>
              </a:rPr>
              <a:t>      一天半时间用于查阅参考资料，拟定设计方案，设计电路草图，完成预习报告。</a:t>
            </a:r>
            <a:endParaRPr lang="en-US" altLang="zh-CN" sz="800" b="1" dirty="0">
              <a:latin typeface="+mn-ea"/>
            </a:endParaRPr>
          </a:p>
          <a:p>
            <a:r>
              <a:rPr lang="zh-CN" altLang="en-US" sz="2400" dirty="0"/>
              <a:t>自学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/>
              <a:t>认真阅读</a:t>
            </a:r>
            <a:r>
              <a:rPr lang="zh-CN" altLang="zh-CN" sz="2400" dirty="0"/>
              <a:t>《电子</a:t>
            </a:r>
            <a:r>
              <a:rPr lang="zh-CN" altLang="en-US" sz="2400" dirty="0"/>
              <a:t>系统</a:t>
            </a:r>
            <a:r>
              <a:rPr lang="zh-CN" altLang="zh-CN" sz="2400" dirty="0"/>
              <a:t>设计</a:t>
            </a:r>
            <a:r>
              <a:rPr lang="zh-CN" altLang="en-US" sz="2400" dirty="0"/>
              <a:t>与实践教程</a:t>
            </a:r>
            <a:r>
              <a:rPr lang="zh-CN" altLang="zh-CN" sz="2400" dirty="0"/>
              <a:t>》</a:t>
            </a:r>
            <a:r>
              <a:rPr lang="zh-CN" altLang="en-US" sz="2400" dirty="0"/>
              <a:t>第一、二、三章；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阅读相关理论教材，复习相关的理论知识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查阅资料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图书馆、网络、交流</a:t>
            </a:r>
            <a:endParaRPr lang="en-US" altLang="zh-CN" sz="2400" dirty="0"/>
          </a:p>
          <a:p>
            <a:r>
              <a:rPr lang="zh-CN" altLang="en-US" sz="2400" dirty="0"/>
              <a:t>就设计方案分组讨论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每组准备可选一名代表发言，可准备</a:t>
            </a:r>
            <a:r>
              <a:rPr lang="en-US" altLang="zh-CN" sz="2400" dirty="0"/>
              <a:t>PPT </a:t>
            </a:r>
            <a:r>
              <a:rPr lang="zh-CN" altLang="en-US" sz="2400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202" y="137985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400"/>
              <a:t>预习报告（电路图画在坐标纸上）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ASM</a:t>
            </a:r>
            <a:r>
              <a:rPr lang="zh-CN" altLang="en-US" sz="2400" dirty="0"/>
              <a:t>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、控制器部分：激励方程、输出方程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、处理器部分：明细表、设计过程、逻辑表达式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、原理图设计：各子模块电路原理图、顶层原理图（标注器件型号）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语言设计：各子模块关键语句、顶层语言文件（使用有限状态机进行设计）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混合设计：自行决定各部分表现形式。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3A3F9-5999-F6F8-FC65-634AFA5654C7}"/>
              </a:ext>
            </a:extLst>
          </p:cNvPr>
          <p:cNvSpPr txBox="1"/>
          <p:nvPr/>
        </p:nvSpPr>
        <p:spPr>
          <a:xfrm>
            <a:off x="2778199" y="5478145"/>
            <a:ext cx="6105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独立完成，鼓励讨论，禁止抄袭；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     若雷同，此项按零分处理！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201" y="1379855"/>
            <a:ext cx="8735323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/>
              <a:t>布局</a:t>
            </a:r>
            <a:endParaRPr lang="en-US" altLang="zh-CN" sz="2600" b="1" dirty="0"/>
          </a:p>
          <a:p>
            <a:pPr marL="0" indent="0">
              <a:buNone/>
            </a:pPr>
            <a:endParaRPr lang="en-US" altLang="zh-CN" sz="900" b="1" dirty="0"/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电路结构合理，按模块（单元电路）布局。</a:t>
            </a: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电路按照动作顺序和信号流向自左而右绘制。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元件位置合理</a:t>
            </a: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显示（上端），按键（下端），接口（左端）</a:t>
            </a: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集成电路方向保持一致，元件布局疏密合理。</a:t>
            </a: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尽可能减少线条，避免线条交叉。长导线可以利用网络名连接。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  <p:extLst>
      <p:ext uri="{BB962C8B-B14F-4D97-AF65-F5344CB8AC3E}">
        <p14:creationId xmlns:p14="http://schemas.microsoft.com/office/powerpoint/2010/main" val="1518128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3292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时间：上午班：周三上午 </a:t>
            </a:r>
            <a:r>
              <a:rPr lang="en-US" altLang="zh-CN" sz="2400" dirty="0"/>
              <a:t>8:00</a:t>
            </a:r>
          </a:p>
          <a:p>
            <a:pPr marL="0" indent="0">
              <a:buNone/>
            </a:pPr>
            <a:r>
              <a:rPr lang="zh-CN" altLang="en-US" sz="2400" dirty="0"/>
              <a:t>              下午班：周三下午</a:t>
            </a:r>
            <a:r>
              <a:rPr lang="en-US" altLang="zh-CN" sz="2400" dirty="0"/>
              <a:t>13:30</a:t>
            </a:r>
          </a:p>
          <a:p>
            <a:r>
              <a:rPr lang="zh-CN" altLang="en-US" sz="2400" dirty="0"/>
              <a:t>内容：</a:t>
            </a:r>
            <a:endParaRPr lang="en-US" altLang="zh-CN" sz="2400" dirty="0"/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、提交预习报告，根据预习报告评定预习成绩。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预习报告请独立完成，若有雷同，均以零分处理。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lang="en-US" altLang="zh-CN" sz="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2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、分组讲解、讨论。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endParaRPr lang="en-US" altLang="zh-CN" sz="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defTabSz="9144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3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、讲解电路调测部分。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电工电子实验教学中心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1819"/>
            <a:ext cx="8596668" cy="3880773"/>
          </a:xfrm>
        </p:spPr>
        <p:txBody>
          <a:bodyPr/>
          <a:lstStyle/>
          <a:p>
            <a:r>
              <a:rPr lang="zh-CN" altLang="en-US" sz="2400" dirty="0"/>
              <a:t>课程名称：电子电路课程设计</a:t>
            </a:r>
            <a:endParaRPr lang="en-US" altLang="zh-CN" sz="2400" dirty="0"/>
          </a:p>
          <a:p>
            <a:r>
              <a:rPr lang="zh-CN" altLang="en-US" sz="2400" dirty="0"/>
              <a:t>教材：</a:t>
            </a:r>
            <a:r>
              <a:rPr lang="en-US" altLang="zh-CN" sz="2400" dirty="0"/>
              <a:t>《</a:t>
            </a:r>
            <a:r>
              <a:rPr lang="zh-CN" altLang="en-US" sz="2400" dirty="0"/>
              <a:t>电子系统设计与实践教程</a:t>
            </a:r>
            <a:r>
              <a:rPr lang="en-US" altLang="zh-CN" sz="2400" dirty="0"/>
              <a:t>》</a:t>
            </a:r>
          </a:p>
          <a:p>
            <a:r>
              <a:rPr lang="zh-CN" altLang="en-US" sz="2400" dirty="0"/>
              <a:t>教学目的：</a:t>
            </a:r>
            <a:endParaRPr lang="en-US" altLang="zh-CN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2400" dirty="0"/>
              <a:t>1.</a:t>
            </a:r>
            <a:r>
              <a:rPr lang="zh-CN" altLang="en-US" sz="2400" dirty="0"/>
              <a:t>提高模拟电路、数字电路理论和实验的综合能力。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2400" dirty="0"/>
              <a:t>2.</a:t>
            </a:r>
            <a:r>
              <a:rPr lang="zh-CN" altLang="en-US" sz="2400" dirty="0"/>
              <a:t>掌握综合型电子电路的设计、装配和调测方法。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2400" dirty="0"/>
              <a:t>3.</a:t>
            </a:r>
            <a:r>
              <a:rPr lang="zh-CN" altLang="en-US" sz="2400" dirty="0"/>
              <a:t>掌握电子元器件资料和电路资料的检索方法。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2400" dirty="0"/>
              <a:t>4.</a:t>
            </a:r>
            <a:r>
              <a:rPr lang="zh-CN" altLang="en-US" sz="2400" dirty="0"/>
              <a:t>提高设计报告的撰写能力。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zh-CN" sz="2400" dirty="0"/>
              <a:t>5.</a:t>
            </a:r>
            <a:r>
              <a:rPr lang="zh-CN" altLang="en-US" sz="2400" dirty="0"/>
              <a:t>全面培养学生科技工作素质。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3833" y="25703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谢  谢！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1"/>
    </mc:Choice>
    <mc:Fallback xmlns="">
      <p:transition spd="slow" advTm="743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32F8500-2476-4AA9-A0C3-F02027F1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47" y="1623996"/>
            <a:ext cx="4874771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封面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设计题目     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智能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交通信号管理器	</a:t>
            </a: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课程名称       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电子电路课程设计</a:t>
            </a: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班    级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        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B210201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B210202</a:t>
            </a: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学生姓名                  学号</a:t>
            </a: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指导老师                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顾艳丽        	</a:t>
            </a: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开课日期       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日至</a:t>
            </a:r>
            <a:endParaRPr lang="en-US" altLang="zh-CN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          20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A000684-1EC7-4081-A4B0-FD1959855681}"/>
              </a:ext>
            </a:extLst>
          </p:cNvPr>
          <p:cNvSpPr txBox="1">
            <a:spLocks/>
          </p:cNvSpPr>
          <p:nvPr/>
        </p:nvSpPr>
        <p:spPr>
          <a:xfrm>
            <a:off x="6096000" y="1623995"/>
            <a:ext cx="48747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设计题目     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智能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交通信号管理器	</a:t>
            </a:r>
          </a:p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课程名称       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电子电路课程设计</a:t>
            </a:r>
          </a:p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班    级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        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B210203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B210204</a:t>
            </a:r>
          </a:p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学生姓名                  学号</a:t>
            </a:r>
          </a:p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指导老师               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解昊炜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	</a:t>
            </a:r>
          </a:p>
          <a:p>
            <a:pPr marL="0" indent="0">
              <a:buFont typeface="Wingdings 3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开课日期       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日至</a:t>
            </a:r>
            <a:endParaRPr lang="en-US" altLang="zh-CN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 3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          20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日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726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445765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300" dirty="0"/>
              <a:t>摘要</a:t>
            </a:r>
            <a:endParaRPr lang="en-US" altLang="zh-CN" sz="2300" dirty="0"/>
          </a:p>
          <a:p>
            <a:r>
              <a:rPr lang="zh-CN" altLang="en-US" sz="2300" dirty="0"/>
              <a:t>目录</a:t>
            </a:r>
            <a:endParaRPr lang="en-US" altLang="zh-CN" sz="2300" dirty="0"/>
          </a:p>
          <a:p>
            <a:pPr marL="0" indent="0" eaLnBrk="1" hangingPunct="1">
              <a:buNone/>
            </a:pP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第一章 </a:t>
            </a:r>
            <a:r>
              <a:rPr lang="zh-CN" altLang="en-US" sz="230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课题概述 </a:t>
            </a:r>
            <a:r>
              <a:rPr lang="zh-CN" altLang="en-US" dirty="0"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</a:t>
            </a:r>
          </a:p>
          <a:p>
            <a:pPr marL="0" indent="0" eaLnBrk="1" hangingPunct="1">
              <a:buNone/>
            </a:pP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1.1 </a:t>
            </a: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课题介绍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</a:t>
            </a:r>
          </a:p>
          <a:p>
            <a:pPr marL="0" indent="0" eaLnBrk="1" hangingPunct="1">
              <a:buNone/>
            </a:pP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1.2 </a:t>
            </a: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功能要求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</a:t>
            </a:r>
          </a:p>
          <a:p>
            <a:pPr marL="0" indent="0" eaLnBrk="1" hangingPunct="1">
              <a:buNone/>
            </a:pP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1.3 </a:t>
            </a: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结构要求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</a:t>
            </a:r>
          </a:p>
          <a:p>
            <a:pPr marL="0" indent="0" eaLnBrk="1" hangingPunct="1">
              <a:buNone/>
            </a:pP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1.4 </a:t>
            </a:r>
            <a:r>
              <a:rPr lang="zh-CN" altLang="en-US" sz="230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技术指标</a:t>
            </a:r>
            <a:r>
              <a:rPr lang="zh-CN" altLang="en-US" dirty="0"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 </a:t>
            </a:r>
          </a:p>
          <a:p>
            <a:pPr marL="0" indent="0" eaLnBrk="1" hangingPunct="1">
              <a:buNone/>
            </a:pP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1.5 </a:t>
            </a:r>
            <a:r>
              <a:rPr lang="zh-CN" altLang="en-US" sz="230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设计条件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</a:t>
            </a:r>
          </a:p>
          <a:p>
            <a:pPr marL="0" indent="0" eaLnBrk="1" hangingPunct="1">
              <a:buNone/>
            </a:pP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第二章 </a:t>
            </a:r>
            <a:r>
              <a:rPr lang="zh-CN" altLang="en-US" sz="230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整体电路设计</a:t>
            </a:r>
            <a:r>
              <a:rPr lang="zh-CN" altLang="en-US" dirty="0"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</a:t>
            </a:r>
          </a:p>
          <a:p>
            <a:pPr marL="0" indent="0" eaLnBrk="1" hangingPunct="1">
              <a:buNone/>
            </a:pP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2.1 </a:t>
            </a: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整体设计方案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</a:t>
            </a:r>
            <a:endParaRPr lang="en-US" altLang="zh-CN" sz="23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2.2 </a:t>
            </a:r>
            <a:r>
              <a:rPr lang="zh-CN" altLang="en-US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设计原理</a:t>
            </a:r>
            <a:r>
              <a:rPr lang="zh-CN" altLang="zh-CN" sz="2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2307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目录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第三章 单元电路设计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3.1 控制器设计</a:t>
            </a:r>
            <a:r>
              <a:rPr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3.1.1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设计思想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3.1.2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设计原理和设计方案选择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3.2处理器设计-------------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3.2.1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设计思路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3.2.2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设计原理和设计方案选择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8169"/>
            <a:ext cx="8596668" cy="3880773"/>
          </a:xfrm>
        </p:spPr>
        <p:txBody>
          <a:bodyPr/>
          <a:lstStyle/>
          <a:p>
            <a:r>
              <a:rPr lang="zh-CN" altLang="en-US" sz="2000" dirty="0"/>
              <a:t>目录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第四章 测试与调整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4.1 控制器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测试与调整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4.2 处理器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测试与调整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</a:t>
            </a: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第五章 设计总结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5.1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设计任务完成情况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           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5.2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问题与改进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------------------------</a:t>
            </a: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5.3 </a:t>
            </a:r>
            <a:r>
              <a:rPr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心得体会 </a:t>
            </a:r>
            <a:r>
              <a:rPr lang="zh-CN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--------------------------</a:t>
            </a:r>
            <a:r>
              <a:rPr lang="zh-CN" altLang="zh-CN" sz="2000" dirty="0">
                <a:latin typeface="Tahoma" panose="020B0604030504040204" pitchFamily="34" charset="0"/>
                <a:ea typeface="楷体_GB2312" pitchFamily="49" charset="-122"/>
              </a:rPr>
              <a:t> </a:t>
            </a:r>
            <a:endParaRPr lang="zh-CN" altLang="zh-CN" sz="2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2124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正文</a:t>
            </a:r>
            <a:endParaRPr lang="en-US" altLang="zh-CN" sz="2400" dirty="0"/>
          </a:p>
          <a:p>
            <a:r>
              <a:rPr lang="zh-CN" altLang="en-US" sz="2400" dirty="0"/>
              <a:t>参考文献</a:t>
            </a:r>
            <a:endParaRPr lang="en-US" altLang="zh-CN" sz="2400" dirty="0"/>
          </a:p>
          <a:p>
            <a:r>
              <a:rPr lang="zh-CN" altLang="en-US" sz="2400" dirty="0"/>
              <a:t>附录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报告要求手写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原理图设计：原理图可以分层绘制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语言设计：正文中简短程序手写，整体程序可以打印放在附录部分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写全调测过程（包括单元电路和整体电路）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3753"/>
            <a:ext cx="8596668" cy="60146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教学进程</a:t>
            </a:r>
            <a:endParaRPr lang="en-US" altLang="zh-CN" sz="24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8B78AC-FBCB-2531-677F-17FC0767543C}"/>
              </a:ext>
            </a:extLst>
          </p:cNvPr>
          <p:cNvSpPr/>
          <p:nvPr/>
        </p:nvSpPr>
        <p:spPr>
          <a:xfrm>
            <a:off x="486270" y="2320738"/>
            <a:ext cx="2470472" cy="15527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ea typeface="+mn-ea"/>
              </a:rPr>
              <a:t>课程设计集中进行，连续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ea typeface="+mn-ea"/>
              </a:rPr>
              <a:t>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ea typeface="+mn-ea"/>
              </a:rPr>
              <a:t>周，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ea typeface="+mn-ea"/>
              </a:rPr>
              <a:t>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ea typeface="+mn-ea"/>
              </a:rPr>
              <a:t>学分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ea"/>
              <a:ea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ea typeface="+mn-ea"/>
              </a:rPr>
              <a:t>一人一组，独立完成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ea"/>
              <a:ea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492DA0-DFE2-4417-A0AF-BDB4C04D7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23" y="169739"/>
            <a:ext cx="9155177" cy="641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359" y="1436907"/>
            <a:ext cx="9003994" cy="185775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纪律要求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、缺课三分之一以上无成绩，需重修；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、迟到、早退</a:t>
            </a:r>
            <a:r>
              <a:rPr lang="en-US" altLang="zh-CN" sz="2400" dirty="0"/>
              <a:t>3</a:t>
            </a:r>
            <a:r>
              <a:rPr lang="zh-CN" altLang="en-US" sz="2400" dirty="0"/>
              <a:t>次，成绩降一级。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5A823-57E8-40B4-DCFF-9CF3F00B33FD}"/>
              </a:ext>
            </a:extLst>
          </p:cNvPr>
          <p:cNvSpPr txBox="1"/>
          <p:nvPr/>
        </p:nvSpPr>
        <p:spPr>
          <a:xfrm>
            <a:off x="1023255" y="3368459"/>
            <a:ext cx="8458201" cy="1664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学生请假</a:t>
            </a:r>
          </a:p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病假：医务室以上医院证明</a:t>
            </a:r>
          </a:p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事假：辅导员签字</a:t>
            </a:r>
          </a:p>
          <a:p>
            <a:pPr marL="0" marR="0" lvl="0" indent="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学生累计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超过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天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（不含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天），不再给出成绩，必须重修。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359" y="1436908"/>
            <a:ext cx="9374716" cy="394471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成绩评定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zh-CN" altLang="en-US" sz="2000" dirty="0">
                <a:latin typeface="+mn-ea"/>
              </a:rPr>
              <a:t>前六项相加为</a:t>
            </a:r>
            <a:r>
              <a:rPr lang="en-US" altLang="zh-CN" sz="2000" dirty="0">
                <a:latin typeface="+mn-ea"/>
              </a:rPr>
              <a:t>100</a:t>
            </a:r>
            <a:r>
              <a:rPr lang="zh-CN" altLang="en-US" sz="2000" dirty="0">
                <a:latin typeface="+mn-ea"/>
              </a:rPr>
              <a:t>分，后两项在此基础上加减。新颖性加分不超过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分。最后总成绩不超过</a:t>
            </a:r>
            <a:r>
              <a:rPr lang="en-US" altLang="zh-CN" sz="2000" dirty="0">
                <a:latin typeface="+mn-ea"/>
              </a:rPr>
              <a:t>100</a:t>
            </a:r>
            <a:r>
              <a:rPr lang="zh-CN" altLang="en-US" sz="2000" dirty="0">
                <a:latin typeface="+mn-ea"/>
              </a:rPr>
              <a:t>分。纪律扣分：课堂纪律、旷课、迟到、早退酌情扣分。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操作是学生设计和动手能力的反映，由指导教师根据学生能力打分。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总评的百分制成绩换算成优、良、中、及格和不及格。合格者获学分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分。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DD20FB4-9FDF-2E80-7CBB-F13FB9826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93014"/>
              </p:ext>
            </p:extLst>
          </p:nvPr>
        </p:nvGraphicFramePr>
        <p:xfrm>
          <a:off x="1277955" y="1930398"/>
          <a:ext cx="7380270" cy="132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04">
                  <a:extLst>
                    <a:ext uri="{9D8B030D-6E8A-4147-A177-3AD203B41FA5}">
                      <a16:colId xmlns:a16="http://schemas.microsoft.com/office/drawing/2014/main" val="2469272977"/>
                    </a:ext>
                  </a:extLst>
                </a:gridCol>
                <a:gridCol w="751790">
                  <a:extLst>
                    <a:ext uri="{9D8B030D-6E8A-4147-A177-3AD203B41FA5}">
                      <a16:colId xmlns:a16="http://schemas.microsoft.com/office/drawing/2014/main" val="470625439"/>
                    </a:ext>
                  </a:extLst>
                </a:gridCol>
                <a:gridCol w="701191">
                  <a:extLst>
                    <a:ext uri="{9D8B030D-6E8A-4147-A177-3AD203B41FA5}">
                      <a16:colId xmlns:a16="http://schemas.microsoft.com/office/drawing/2014/main" val="1986477033"/>
                    </a:ext>
                  </a:extLst>
                </a:gridCol>
                <a:gridCol w="776023">
                  <a:extLst>
                    <a:ext uri="{9D8B030D-6E8A-4147-A177-3AD203B41FA5}">
                      <a16:colId xmlns:a16="http://schemas.microsoft.com/office/drawing/2014/main" val="3511553423"/>
                    </a:ext>
                  </a:extLst>
                </a:gridCol>
                <a:gridCol w="741146">
                  <a:extLst>
                    <a:ext uri="{9D8B030D-6E8A-4147-A177-3AD203B41FA5}">
                      <a16:colId xmlns:a16="http://schemas.microsoft.com/office/drawing/2014/main" val="1588739408"/>
                    </a:ext>
                  </a:extLst>
                </a:gridCol>
                <a:gridCol w="881461">
                  <a:extLst>
                    <a:ext uri="{9D8B030D-6E8A-4147-A177-3AD203B41FA5}">
                      <a16:colId xmlns:a16="http://schemas.microsoft.com/office/drawing/2014/main" val="2059185036"/>
                    </a:ext>
                  </a:extLst>
                </a:gridCol>
                <a:gridCol w="923985">
                  <a:extLst>
                    <a:ext uri="{9D8B030D-6E8A-4147-A177-3AD203B41FA5}">
                      <a16:colId xmlns:a16="http://schemas.microsoft.com/office/drawing/2014/main" val="1856988668"/>
                    </a:ext>
                  </a:extLst>
                </a:gridCol>
                <a:gridCol w="973662">
                  <a:extLst>
                    <a:ext uri="{9D8B030D-6E8A-4147-A177-3AD203B41FA5}">
                      <a16:colId xmlns:a16="http://schemas.microsoft.com/office/drawing/2014/main" val="2616908925"/>
                    </a:ext>
                  </a:extLst>
                </a:gridCol>
                <a:gridCol w="874308">
                  <a:extLst>
                    <a:ext uri="{9D8B030D-6E8A-4147-A177-3AD203B41FA5}">
                      <a16:colId xmlns:a16="http://schemas.microsoft.com/office/drawing/2014/main" val="443511264"/>
                    </a:ext>
                  </a:extLst>
                </a:gridCol>
              </a:tblGrid>
              <a:tr h="86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预习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操作技能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装配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基本指标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扩展指标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设计报告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新颖性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纪律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总分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0368867"/>
                  </a:ext>
                </a:extLst>
              </a:tr>
              <a:tr h="456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扣分项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0007533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1F465551-3A2B-8927-E65F-5422E130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55" y="5323234"/>
            <a:ext cx="3322493" cy="3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智能交通信号管理器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3856958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整体功能要求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根据交通规则管理一个十字路口的交通灯。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43" y="1846707"/>
            <a:ext cx="5205486" cy="4278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032955"/>
            <a:ext cx="4224450" cy="311308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系统机构要求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       </a:t>
            </a:r>
            <a:r>
              <a:rPr lang="zh-CN" altLang="en-US" sz="2400" dirty="0"/>
              <a:t>时间调整用于设置“通行”“禁止”“等待”</a:t>
            </a:r>
            <a:r>
              <a:rPr lang="en-US" altLang="zh-CN" sz="2400" dirty="0"/>
              <a:t>3</a:t>
            </a:r>
            <a:r>
              <a:rPr lang="zh-CN" altLang="en-US" sz="2400" dirty="0"/>
              <a:t>种状态的时间；信号灯有两组，用于指示通行命令；时间显示有两组，用倒计数方式表示当前状态的剩余时间；特殊情况按键按下后可取得通行的优先权。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电工电子实验教学中心     </a:t>
            </a: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/>
        </p:nvGraphicFramePr>
        <p:xfrm>
          <a:off x="5187457" y="2160590"/>
          <a:ext cx="5368925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3416300" imgH="1981200" progId="Visio.Drawing.11">
                  <p:embed/>
                </p:oleObj>
              </mc:Choice>
              <mc:Fallback>
                <p:oleObj r:id="rId3" imgW="3416300" imgH="1981200" progId="Visio.Drawing.11">
                  <p:embed/>
                  <p:pic>
                    <p:nvPicPr>
                      <p:cNvPr id="0" name="内容占位符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457" y="2160590"/>
                        <a:ext cx="5368925" cy="31130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496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基本指标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zh-CN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）设置两组红、黄、绿灯；南北方向的红、黄、绿灯，东西方向的红、黄、绿灯。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zh-CN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）设置两组时间显示，南北方向和东西方向各一组，用倒计时方式显示通行时间、禁止时间和等待时间的剩余时间，每秒变化一次。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电工电子实验教学中心  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ZDZhMWJlNDNhNDAyODg3NDdiZjVjMGVlZjc2Y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ea612d7-0063-40c2-8912-70571ac0c69d}"/>
  <p:tag name="TABLE_ENDDRAG_ORIGIN_RECT" val="297*491"/>
  <p:tag name="TABLE_ENDDRAG_RECT" val="516*48*297*492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2160</Words>
  <Application>Microsoft Office PowerPoint</Application>
  <PresentationFormat>宽屏</PresentationFormat>
  <Paragraphs>392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方正姚体</vt:lpstr>
      <vt:lpstr>华文新魏</vt:lpstr>
      <vt:lpstr>华文行楷</vt:lpstr>
      <vt:lpstr>楷体_GB2312</vt:lpstr>
      <vt:lpstr>宋体</vt:lpstr>
      <vt:lpstr>Arial</vt:lpstr>
      <vt:lpstr>Tahoma</vt:lpstr>
      <vt:lpstr>Trebuchet MS</vt:lpstr>
      <vt:lpstr>Wingdings</vt:lpstr>
      <vt:lpstr>Wingdings 3</vt:lpstr>
      <vt:lpstr>平面</vt:lpstr>
      <vt:lpstr>Visio.Drawing.11</vt:lpstr>
      <vt:lpstr>智能交通信号管理器</vt:lpstr>
      <vt:lpstr>目录</vt:lpstr>
      <vt:lpstr>课程简介</vt:lpstr>
      <vt:lpstr>课程简介</vt:lpstr>
      <vt:lpstr>课程简介</vt:lpstr>
      <vt:lpstr>课程简介</vt:lpstr>
      <vt:lpstr>技术指标 ——智能交通信号管理器</vt:lpstr>
      <vt:lpstr>技术指标</vt:lpstr>
      <vt:lpstr>技术指标</vt:lpstr>
      <vt:lpstr>技术指标</vt:lpstr>
      <vt:lpstr>技术指标</vt:lpstr>
      <vt:lpstr>技术指标</vt:lpstr>
      <vt:lpstr>设计提示</vt:lpstr>
      <vt:lpstr>设计提示</vt:lpstr>
      <vt:lpstr>设计提示</vt:lpstr>
      <vt:lpstr>设计提示</vt:lpstr>
      <vt:lpstr>设计提示</vt:lpstr>
      <vt:lpstr>设计提示</vt:lpstr>
      <vt:lpstr>设计提示</vt:lpstr>
      <vt:lpstr>设计提示</vt:lpstr>
      <vt:lpstr>设计提示</vt:lpstr>
      <vt:lpstr>设计提示</vt:lpstr>
      <vt:lpstr>设计提示</vt:lpstr>
      <vt:lpstr>硬件成品展示</vt:lpstr>
      <vt:lpstr>硬件成品展示</vt:lpstr>
      <vt:lpstr>预习要求</vt:lpstr>
      <vt:lpstr>预习要求</vt:lpstr>
      <vt:lpstr>电路图绘制</vt:lpstr>
      <vt:lpstr>后续安排</vt:lpstr>
      <vt:lpstr>谢  谢！</vt:lpstr>
      <vt:lpstr>报告要求</vt:lpstr>
      <vt:lpstr>报告要求</vt:lpstr>
      <vt:lpstr>报告要求</vt:lpstr>
      <vt:lpstr>报告要求</vt:lpstr>
      <vt:lpstr>报告要求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数据选择器及应用</dc:title>
  <dc:creator>gu yanli</dc:creator>
  <cp:lastModifiedBy>解 昊炜</cp:lastModifiedBy>
  <cp:revision>267</cp:revision>
  <dcterms:created xsi:type="dcterms:W3CDTF">2020-02-22T05:23:00Z</dcterms:created>
  <dcterms:modified xsi:type="dcterms:W3CDTF">2023-10-30T01:41:46Z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145D41913B54421D828E3065E17E5B04</vt:lpwstr>
  </property>
  <property fmtid="{D5CDD505-2E9C-101B-9397-08002B2CF9AE}" pid="3" name="KSOProductBuildVer">
    <vt:lpwstr>2052-11.1.0.12358</vt:lpwstr>
  </property>
</Properties>
</file>