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9" r:id="rId6"/>
    <p:sldId id="277" r:id="rId7"/>
    <p:sldId id="278" r:id="rId8"/>
    <p:sldId id="279" r:id="rId9"/>
    <p:sldId id="280" r:id="rId10"/>
    <p:sldId id="259" r:id="rId11"/>
    <p:sldId id="276" r:id="rId12"/>
    <p:sldId id="261" r:id="rId13"/>
    <p:sldId id="262" r:id="rId14"/>
    <p:sldId id="271" r:id="rId15"/>
    <p:sldId id="285" r:id="rId16"/>
    <p:sldId id="286" r:id="rId17"/>
    <p:sldId id="281" r:id="rId18"/>
    <p:sldId id="282" r:id="rId19"/>
    <p:sldId id="283" r:id="rId20"/>
    <p:sldId id="284" r:id="rId21"/>
    <p:sldId id="267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1F28-2B43-4BD6-8D38-7CD4DF88844A}" type="datetimeFigureOut">
              <a:rPr lang="en-US" smtClean="0"/>
              <a:pPr/>
              <a:t>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57150"/>
            <a:ext cx="7772400" cy="3448050"/>
          </a:xfrm>
        </p:spPr>
        <p:txBody>
          <a:bodyPr anchor="t"/>
          <a:lstStyle/>
          <a:p>
            <a:pPr algn="l"/>
            <a:r>
              <a:rPr lang="en-US" dirty="0" smtClean="0"/>
              <a:t>|do|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dirty="0" smtClean="0"/>
              <a:t>|</a:t>
            </a:r>
            <a:r>
              <a:rPr lang="en-US" dirty="0" err="1" smtClean="0"/>
              <a:t>FitNesse</a:t>
            </a:r>
            <a:r>
              <a:rPr lang="en-US" dirty="0" smtClean="0"/>
              <a:t> in |flow| mode|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943600"/>
            <a:ext cx="6400800" cy="4572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!note by: Mike Suarez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628"/>
            <a:ext cx="7848600" cy="762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Flow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924800" cy="3124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|Help File Is Product Specific|</a:t>
            </a:r>
          </a:p>
          <a:p>
            <a:pPr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|Load Products|</a:t>
            </a:r>
          </a:p>
          <a:p>
            <a:pPr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|Help File should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be|Products.pdf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Select|Webcams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check|Help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File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is|Webcams.pdf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|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84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Help File Is Product Specific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43" y="952816"/>
            <a:ext cx="7848600" cy="54101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HelpFileIsProductSpecific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List&lt;string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&gt; Products;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SelectedProduct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load_products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Products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= new List&lt;string&gt;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Memory Cards", "Camcorders", "Webcams", "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Lenses“</a:t>
            </a: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};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void Select(string product) {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Products.Contains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(product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))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SelectedProduct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= product;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help_file_is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 get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{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SelectedProduct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== null ?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Products.pdf" :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SelectedProduct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+ ".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pdf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";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}}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help_file_should_be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expectedHelpfile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help_file_is.Equals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expectedHelpfile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4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957" y="220413"/>
            <a:ext cx="784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Mixed with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501" y="975486"/>
            <a:ext cx="77724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|Oscars|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|The Best Picture nominees are|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|Title         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|Avatar        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|The Blind Side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|District 9    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|An Education  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|The Hurt Locker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Inglourious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Basterds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|Precious      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|A Serious Man 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|Up                           |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|Up in the Air                |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299"/>
            <a:ext cx="784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Mixed with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44" y="929515"/>
            <a:ext cx="7391400" cy="1600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|And the Oscar should go to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|Title?              |Director?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Inglourious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Basterds|Quentin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Tarantino|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848600" cy="6782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Oscars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3276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Oscars {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List&lt;Movie&gt;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The_Best_Picture_nominees_are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Movie.OscarNominees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  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Fixture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And_the_Oscar_should_go_to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Winner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ColumnFixture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Winner.SetSystemUnderTest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Movie.Winner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Winner;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957" y="235527"/>
            <a:ext cx="784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Switching SUT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944" y="929515"/>
            <a:ext cx="7909056" cy="265188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!define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EventId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{7036}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!define Source {Service Control Manager}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|Service Controller|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|Start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Service|aspnet_state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|Stop Service |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aspnet_state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with|new|Event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Log|</a:t>
            </a:r>
          </a:p>
          <a:p>
            <a:pPr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|should contain entries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in|System|log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with|${Source}|source and|${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EventId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}|event id in the last|10|seconds|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|Message                                                                                                  |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|The ASP.NET State Service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entered the running state.                                             |</a:t>
            </a:r>
          </a:p>
          <a:p>
            <a:pPr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|The ASP.NET State Service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entered the stopped state.                                             |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1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848600" cy="6782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Event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3276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ServiceControllerFixture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StartService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{ ... 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StopService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{ ... }</a:t>
            </a:r>
          </a:p>
          <a:p>
            <a:pPr>
              <a:buNone/>
            </a:pPr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EventLog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SubsetFixture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should_contain_entries_in_log_with_source_and_eventId_in_the_last_seconds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LogName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SourceName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long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EventID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Seconds) {</a:t>
            </a:r>
          </a:p>
          <a:p>
            <a:pPr>
              <a:buNone/>
            </a:pP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SubsetFixture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GetEventLogsFor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LogName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SourceName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...));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9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2856"/>
            <a:ext cx="784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Free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501" y="975486"/>
            <a:ext cx="7772400" cy="222491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![ User Login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The user credentials should be requested on the first run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of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Zunzun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The credentials should be stored with encrypted password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]!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![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Once recorded, the credentials should not be requested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An error message should be shown if the credentials are invalid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]!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848600" cy="6782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Account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AccountConfig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The_user_credentials_should_be_requested_on_the_first_run_of_zunzun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The_credentials_should_be_stored_with_encrypted_password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Once_recorded_the_credentials_should_not_be_requested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An_error_message_should_be_shown_if_the_credentials_are_invalid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{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4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0413"/>
            <a:ext cx="784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Free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501" y="975486"/>
            <a:ext cx="7772400" cy="390131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![ Tweeting Photos</a:t>
            </a:r>
          </a:p>
          <a:p>
            <a:pPr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Zunzun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should allow to browse for the photo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upload it into a website that stores photos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and paste the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in the Tweet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]!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![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The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url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should not be shortened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and should be pasted at cursor position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]!</a:t>
            </a:r>
          </a:p>
          <a:p>
            <a:pPr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![ Uploading Photos with Multiple Services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It should work with these services</a:t>
            </a:r>
          </a:p>
          <a:p>
            <a:pPr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yfrog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dirty="0" err="1">
                <a:latin typeface="Consolas" pitchFamily="49" charset="0"/>
                <a:cs typeface="Consolas" pitchFamily="49" charset="0"/>
              </a:rPr>
              <a:t>twitpic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]!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848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!contents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848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Fit &amp; </a:t>
            </a:r>
            <a:r>
              <a:rPr lang="en-US" dirty="0" err="1" smtClean="0"/>
              <a:t>FitLibrary</a:t>
            </a:r>
            <a:endParaRPr lang="en-US" dirty="0" smtClean="0"/>
          </a:p>
          <a:p>
            <a:r>
              <a:rPr lang="en-US" dirty="0" smtClean="0"/>
              <a:t>Column &amp; Row</a:t>
            </a:r>
            <a:endParaRPr lang="en-US" dirty="0" smtClean="0"/>
          </a:p>
          <a:p>
            <a:r>
              <a:rPr lang="en-US" dirty="0" smtClean="0"/>
              <a:t>Flow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Mixing</a:t>
            </a:r>
            <a:endParaRPr lang="en-US" dirty="0" smtClean="0"/>
          </a:p>
          <a:p>
            <a:r>
              <a:rPr lang="en-US" dirty="0" smtClean="0"/>
              <a:t>Switching</a:t>
            </a:r>
          </a:p>
          <a:p>
            <a:r>
              <a:rPr lang="en-US" dirty="0" smtClean="0"/>
              <a:t>Free Text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599"/>
            <a:ext cx="7848600" cy="6782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Tweeting Photos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0"/>
            <a:ext cx="77724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TweetingPhotos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Zunzun_should_allow_to_browse_for_the_photo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upload_it_into_a_website_that_stores_photos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and_paste_the_url_in_the_Tweet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The_url_should_not_be_shortened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and_should_be_pasted_at_cursor_position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UploadingPhotosWithMultipleServices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ConstraintFixture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It_should_work_with_these_services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90800"/>
            <a:ext cx="7848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90800"/>
            <a:ext cx="7848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0413"/>
            <a:ext cx="7848600" cy="692727"/>
          </a:xfrm>
        </p:spPr>
        <p:txBody>
          <a:bodyPr numCol="2">
            <a:normAutofit/>
          </a:bodyPr>
          <a:lstStyle/>
          <a:p>
            <a:pPr algn="l"/>
            <a:r>
              <a:rPr lang="en-US" sz="3600" dirty="0" smtClean="0">
                <a:cs typeface="Consolas" pitchFamily="49" charset="0"/>
              </a:rPr>
              <a:t>Fit                       </a:t>
            </a:r>
            <a:r>
              <a:rPr lang="en-US" sz="3600" dirty="0" err="1" smtClean="0">
                <a:cs typeface="Consolas" pitchFamily="49" charset="0"/>
              </a:rPr>
              <a:t>FitLibrary</a:t>
            </a:r>
            <a:r>
              <a:rPr lang="en-US" sz="3600" dirty="0" smtClean="0">
                <a:cs typeface="Consolas" pitchFamily="49" charset="0"/>
              </a:rPr>
              <a:t>            </a:t>
            </a:r>
            <a:endParaRPr lang="en-US" sz="3600" dirty="0"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14401"/>
            <a:ext cx="7848600" cy="2133599"/>
          </a:xfrm>
        </p:spPr>
        <p:txBody>
          <a:bodyPr numCol="2"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Column 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Row    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Table  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Action            </a:t>
            </a: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SetUp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Array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Sequence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Do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848600" cy="692727"/>
          </a:xfrm>
        </p:spPr>
        <p:txBody>
          <a:bodyPr numCol="1">
            <a:normAutofit fontScale="90000"/>
          </a:bodyPr>
          <a:lstStyle/>
          <a:p>
            <a:pPr algn="l"/>
            <a:r>
              <a:rPr lang="en-US" dirty="0" smtClean="0">
                <a:cs typeface="Consolas" pitchFamily="49" charset="0"/>
              </a:rPr>
              <a:t>Column Fixture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314" y="990600"/>
            <a:ext cx="7848600" cy="1828799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|Greeting              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|whom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|greet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?           |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World|Hello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World      |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Kitty|Hello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Kitty      |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    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|fail[Hello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Pluto]|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03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5798"/>
            <a:ext cx="7848600" cy="9144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Hello </a:t>
            </a:r>
            <a:r>
              <a:rPr lang="en-US" sz="4000" dirty="0" smtClean="0"/>
              <a:t>World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848600" cy="18287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class Greeting :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ColumnFixture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string Whom { get; set; }</a:t>
            </a: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string Greet() { return "Hello " + Whom; }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29"/>
            <a:ext cx="7848600" cy="692727"/>
          </a:xfrm>
        </p:spPr>
        <p:txBody>
          <a:bodyPr numCol="1">
            <a:normAutofit fontScale="90000"/>
          </a:bodyPr>
          <a:lstStyle/>
          <a:p>
            <a:pPr algn="l"/>
            <a:r>
              <a:rPr lang="en-US" dirty="0" smtClean="0">
                <a:cs typeface="Consolas" pitchFamily="49" charset="0"/>
              </a:rPr>
              <a:t>Column Fixture with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848600" cy="1600199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|Login                                          |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|User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Name|Password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     |Is Valid?|Last Logged?|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|admin    |secret        |yes      |&gt;&gt;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lastLogged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|admin    |wrong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password|no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      |&lt;&lt;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lastLogged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|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514" y="98241"/>
            <a:ext cx="7848600" cy="9144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Login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848600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class Login :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ColumnFixture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string Password { get; set; }</a:t>
            </a: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IsValid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 get {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User.Named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].Password == Password;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}}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LastLogged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 get {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User.Named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LastLogged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}}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1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29"/>
            <a:ext cx="7848600" cy="692727"/>
          </a:xfrm>
        </p:spPr>
        <p:txBody>
          <a:bodyPr numCol="1">
            <a:normAutofit fontScale="90000"/>
          </a:bodyPr>
          <a:lstStyle/>
          <a:p>
            <a:pPr algn="l"/>
            <a:r>
              <a:rPr lang="en-US" dirty="0" smtClean="0">
                <a:cs typeface="Consolas" pitchFamily="49" charset="0"/>
              </a:rPr>
              <a:t>Row Fixture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568" y="936812"/>
            <a:ext cx="7848600" cy="365760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|Top Ten Movies in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Imdb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          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Rank|Rating|Title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          |Year|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|1   |9.1   |The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Shawshank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Redemption                      |1994|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|2   |9.1   |The Godfather                                 |1972|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|3   |9.0   |The Godfather: Part II                        |1974|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|4   |8.9   |Il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buono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brutto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cattivo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              |1966|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|5   |8.9   |Pulp Fiction                                  |1994|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|6   |8.8   |Schindler's List                              |1993|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|7   |8.8   |12 Angry Men                                  |1957|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|8   |8.8   |One Flew Over the Cuckoo's Nest               |1975|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|9   |8.8   |Star Wars: Episode V - The Empire Strikes Back|1980|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|10  |8.8   |The Dark Knight                               |2008|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5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628"/>
            <a:ext cx="7848600" cy="762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Top Ten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848600" cy="304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TopTenMoviesInImdb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RowFixture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override object[] Query() {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Movie.TopTenInImdb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;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override Type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GetTargetClass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() {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(Movie);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5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1003</Words>
  <Application>Microsoft Office PowerPoint</Application>
  <PresentationFormat>On-screen Show (4:3)</PresentationFormat>
  <Paragraphs>235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|do|         |FitNesse in |flow| mode|</vt:lpstr>
      <vt:lpstr>!contents</vt:lpstr>
      <vt:lpstr>Fit                       FitLibrary            </vt:lpstr>
      <vt:lpstr>Column Fixture</vt:lpstr>
      <vt:lpstr>Hello World</vt:lpstr>
      <vt:lpstr>Column Fixture with Symbols</vt:lpstr>
      <vt:lpstr>Login</vt:lpstr>
      <vt:lpstr>Row Fixture</vt:lpstr>
      <vt:lpstr>Top Ten</vt:lpstr>
      <vt:lpstr>Flow Mode</vt:lpstr>
      <vt:lpstr>Help File Is Product Specific </vt:lpstr>
      <vt:lpstr>Mixed with Lists</vt:lpstr>
      <vt:lpstr>Mixed with Column</vt:lpstr>
      <vt:lpstr>Oscars</vt:lpstr>
      <vt:lpstr>Switching SUT</vt:lpstr>
      <vt:lpstr>Event Log</vt:lpstr>
      <vt:lpstr>Free Text</vt:lpstr>
      <vt:lpstr>Account Config</vt:lpstr>
      <vt:lpstr>Free Text</vt:lpstr>
      <vt:lpstr>Tweeting Photos </vt:lpstr>
      <vt:lpstr>Thank you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|do|    |FitNesse in |flow| mode|</dc:title>
  <dc:creator>mike</dc:creator>
  <cp:lastModifiedBy>mike</cp:lastModifiedBy>
  <cp:revision>500</cp:revision>
  <dcterms:created xsi:type="dcterms:W3CDTF">2010-01-05T03:10:16Z</dcterms:created>
  <dcterms:modified xsi:type="dcterms:W3CDTF">2010-02-27T05:24:16Z</dcterms:modified>
</cp:coreProperties>
</file>