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71" r:id="rId10"/>
    <p:sldId id="262" r:id="rId11"/>
    <p:sldId id="272" r:id="rId12"/>
    <p:sldId id="263" r:id="rId13"/>
    <p:sldId id="273" r:id="rId14"/>
    <p:sldId id="264" r:id="rId15"/>
    <p:sldId id="27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77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C1F28-2B43-4BD6-8D38-7CD4DF88844A}" type="datetimeFigureOut">
              <a:rPr lang="en-US" smtClean="0"/>
              <a:pPr/>
              <a:t>1/26/2010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FB16-C47E-4F53-99C6-7689AF86E2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1950"/>
            <a:ext cx="7772400" cy="3448050"/>
          </a:xfrm>
        </p:spPr>
        <p:txBody>
          <a:bodyPr anchor="t"/>
          <a:lstStyle/>
          <a:p>
            <a:pPr algn="l"/>
            <a:r>
              <a:rPr lang="en-US" dirty="0" smtClean="0"/>
              <a:t>|do|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|</a:t>
            </a:r>
            <a:r>
              <a:rPr lang="en-US" dirty="0" err="1" smtClean="0"/>
              <a:t>FitNesse</a:t>
            </a:r>
            <a:r>
              <a:rPr lang="en-US" dirty="0" smtClean="0"/>
              <a:t> in |flow| mode|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5867400"/>
            <a:ext cx="6400800" cy="457200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dirty="0" smtClean="0"/>
              <a:t>!note by: Mike Suarez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Verify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|And the Oscar should go to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|Title?              |Director?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Inglourious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Basterds|Quentin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Tarantino|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 the Oscar goes to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class Movie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string Title { get; set; }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string Director { get; set; }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class Oscars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Fixture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And_the_Oscar_should_go_to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{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Winner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ColumnFixture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Winner.SetSystemUnderTest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 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Movie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Title = 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Inglourious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Basterds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Director = "Quentin Tarantino"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});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Winner;</a:t>
            </a: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With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|do|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with|new|Person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show|Name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with|new|Person|Dr|Jekyll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check|Name|Dr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Jekyll|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with|alter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ego|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check|Name|Mr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Hyde|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The Mysterious Case of Dr. Jekyll and Mr. </a:t>
            </a:r>
            <a:r>
              <a:rPr lang="en-US" sz="3200" dirty="0" smtClean="0"/>
              <a:t>Hyde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 Name { get { return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" "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}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Person()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"John";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"Doe";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Person(string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this.FirstName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this.LastName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Person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AlterEgo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 get { return new Person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",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Hyde“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};}}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Name +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|do|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name|Vincent|with|new|Character|Vincent|Vega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name|Jules|with|new|Character|Jules|Winnfield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use|Vincent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say|You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know what they put on French fries in Holland instead of ketchup?|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use|Jules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say|What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?|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use|Vincent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check|reply|Mayonnaise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use|Jules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say|Goddamn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.|</a:t>
            </a:r>
          </a:p>
          <a:p>
            <a:pPr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use|Vincent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say|I've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seen '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do it, man. They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fuckin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' drown '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em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in that shit.|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It’s Pulp Fiction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class Line {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string Actor { get; set;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string Text { get; set;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class Character : Person {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Character(string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) : base(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) {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Say(string Line) { return Line ==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ExpectedLine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;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string Reply { get { return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ExpectedLine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; } }</a:t>
            </a:r>
          </a:p>
          <a:p>
            <a:pPr>
              <a:buNone/>
            </a:pPr>
            <a:endParaRPr lang="en-US" sz="105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readonly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List&lt;Line&gt; Script = new List&lt;Line&gt; {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Line { Actor = "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Vincent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",Text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= "You know what they put on French fries in Holland instead of ketchup?" },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Line { Actor = "Jules", Text = "What?"},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Line { Actor = "Vincent", Text = "Mayonnaise."},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Line { Actor = "Jules", Text = "Goddamn."},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Line { Actor = "Vincent", Text = "I've seen '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em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do it, man. They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fuckin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' drown '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em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in that </a:t>
            </a:r>
            <a:r>
              <a:rPr lang="en-US" sz="1050" smtClean="0">
                <a:latin typeface="Consolas" pitchFamily="49" charset="0"/>
                <a:cs typeface="Consolas" pitchFamily="49" charset="0"/>
              </a:rPr>
              <a:t>shit</a:t>
            </a:r>
            <a:r>
              <a:rPr lang="en-US" sz="1050" smtClean="0">
                <a:latin typeface="Consolas" pitchFamily="49" charset="0"/>
                <a:cs typeface="Consolas" pitchFamily="49" charset="0"/>
              </a:rPr>
              <a:t>."}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};</a:t>
            </a:r>
            <a:endParaRPr lang="en-US" sz="105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LastLine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ExpectedLine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{ get { return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NextLine.Text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; }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Line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NextLine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{ get { return Lines[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LastLine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++]; }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List&lt;Line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&gt; Lines { get { return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Script.FindAll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(Line =&gt;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Line.Actor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1050" dirty="0" err="1" smtClean="0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); } }</a:t>
            </a:r>
          </a:p>
          <a:p>
            <a:pPr>
              <a:buNone/>
            </a:pP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UltiPro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DevelopmentPlanning.IntegrationTest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ReviewPlanning.AddingComments.EmployeePerspective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ReviewPlanning.AddingComments.ManagerPerspective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EmployeeReviews.SelectingEmployeesToDistribute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 Fixture or not to Fixture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9600" dirty="0" smtClean="0"/>
              <a:t>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!contents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Fit &amp; </a:t>
            </a:r>
            <a:r>
              <a:rPr lang="en-US" dirty="0" err="1" smtClean="0"/>
              <a:t>FitLibrary</a:t>
            </a:r>
            <a:endParaRPr lang="en-US" dirty="0" smtClean="0"/>
          </a:p>
          <a:p>
            <a:r>
              <a:rPr lang="en-US" dirty="0" smtClean="0"/>
              <a:t>Flow Mode</a:t>
            </a:r>
          </a:p>
          <a:p>
            <a:r>
              <a:rPr lang="en-US" dirty="0" smtClean="0"/>
              <a:t>Setup</a:t>
            </a:r>
          </a:p>
          <a:p>
            <a:r>
              <a:rPr lang="en-US" dirty="0" smtClean="0"/>
              <a:t>Verify</a:t>
            </a:r>
          </a:p>
          <a:p>
            <a:r>
              <a:rPr lang="en-US" dirty="0" smtClean="0"/>
              <a:t>With + Name + Use</a:t>
            </a:r>
          </a:p>
          <a:p>
            <a:r>
              <a:rPr lang="en-US" dirty="0" err="1" smtClean="0"/>
              <a:t>UltiPro</a:t>
            </a:r>
            <a:endParaRPr lang="en-US" dirty="0" smtClean="0"/>
          </a:p>
          <a:p>
            <a:r>
              <a:rPr lang="en-US" dirty="0" smtClean="0"/>
              <a:t>To Fixture or not to Fixture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 numCol="2">
            <a:normAutofit/>
          </a:bodyPr>
          <a:lstStyle/>
          <a:p>
            <a:pPr algn="l"/>
            <a:r>
              <a:rPr lang="en-US" dirty="0" smtClean="0"/>
              <a:t>Fit                       </a:t>
            </a:r>
            <a:r>
              <a:rPr lang="en-US" dirty="0" err="1" smtClean="0"/>
              <a:t>FitLibrary</a:t>
            </a: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Column 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Row    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Table  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Action            </a:t>
            </a: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2800" dirty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SetUp</a:t>
            </a: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Array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Sequence           </a:t>
            </a:r>
          </a:p>
          <a:p>
            <a:r>
              <a:rPr lang="en-US" sz="2800" dirty="0" smtClean="0">
                <a:latin typeface="Consolas" pitchFamily="49" charset="0"/>
                <a:cs typeface="Consolas" pitchFamily="49" charset="0"/>
              </a:rPr>
              <a:t>Do                 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Flow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|Hello Goodbye|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|You say |goodbye|</a:t>
            </a: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|and I say |hello|</a:t>
            </a:r>
          </a:p>
          <a:p>
            <a:pPr>
              <a:buNone/>
            </a:pPr>
            <a:endParaRPr lang="en-US" sz="2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200" dirty="0" smtClean="0">
                <a:latin typeface="Consolas" pitchFamily="49" charset="0"/>
                <a:cs typeface="Consolas" pitchFamily="49" charset="0"/>
              </a:rPr>
              <a:t>|I don't know why you say |goodbye| I say |hello|</a:t>
            </a:r>
            <a:endParaRPr lang="en-US" sz="2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Hello Goodbye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HelloGoodbye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YouSay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AndISay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(string Something)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= Something;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}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     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I_dont_know_why_you_say_I_say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 string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YouSay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, string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) 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sz="26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YouSay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this.YouSay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&amp;&amp;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ISay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== </a:t>
            </a: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this.ISay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buNone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|Movie Ratings   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|Code |Name      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|G    |General audiences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|PG   |Parental guidance suggested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|PG-13|Parents strongly cautioned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|R    |Restricted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|NC-17|No one 17 and under admitted|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MPAA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class Rating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 Code { get; set;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string Name { get; set;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MovieRatings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SetUpFixture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static List&lt;Rating&gt; MPAA = new List&lt;Rating&gt;();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public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void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CodeName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(string Code, string Name) 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MPAA.Add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(new Rating {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Code = Code, Name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Name });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Verify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|The Best Picture nominees should be|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|Title            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|Avatar           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|The Hurt Locker  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Inglourious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Basterds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|Precious                           |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|Up in the Air                      |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Best Picture Nominees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 Movie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string Title { get; set;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class Oscars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List&lt;Movie&gt;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The_Best_Picture_nominees_should_be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new List&lt;Movie&gt; 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Movie { Title = "Avatar" },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Movie { Title = "The Hurt Locker" },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Movie { Title = "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Inglourious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Basterds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 },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Movie { Title = "Precious" },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new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Movie { Title = "Up in the Air" }</a:t>
            </a: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};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}</a:t>
            </a:r>
            <a:endParaRPr lang="en-US" sz="14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7015</TotalTime>
  <Words>946</Words>
  <Application>Microsoft Office PowerPoint</Application>
  <PresentationFormat>On-screen Show (4:3)</PresentationFormat>
  <Paragraphs>214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|do|    |FitNesse in |flow| mode|</vt:lpstr>
      <vt:lpstr>!contents</vt:lpstr>
      <vt:lpstr>Fit                       FitLibrary            </vt:lpstr>
      <vt:lpstr>Flow Mode</vt:lpstr>
      <vt:lpstr>Hello Goodbye</vt:lpstr>
      <vt:lpstr>SetUp</vt:lpstr>
      <vt:lpstr>MPAA</vt:lpstr>
      <vt:lpstr>Verify Lists</vt:lpstr>
      <vt:lpstr>Best Picture Nominees</vt:lpstr>
      <vt:lpstr>Verify Object</vt:lpstr>
      <vt:lpstr>An the Oscar goes to …</vt:lpstr>
      <vt:lpstr>With</vt:lpstr>
      <vt:lpstr>The Mysterious Case of Dr. Jekyll and Mr. Hyde</vt:lpstr>
      <vt:lpstr>Name + Use</vt:lpstr>
      <vt:lpstr>It’s Pulp Fiction</vt:lpstr>
      <vt:lpstr>UltiPro</vt:lpstr>
      <vt:lpstr>To Fixture or not to Fixture</vt:lpstr>
      <vt:lpstr>Thank you</vt:lpstr>
      <vt:lpstr>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|do|    |FitNesse in |flow| mode|</dc:title>
  <dc:creator>mike</dc:creator>
  <cp:lastModifiedBy>mike</cp:lastModifiedBy>
  <cp:revision>468</cp:revision>
  <dcterms:created xsi:type="dcterms:W3CDTF">2010-01-05T03:10:16Z</dcterms:created>
  <dcterms:modified xsi:type="dcterms:W3CDTF">2010-01-27T03:20:16Z</dcterms:modified>
</cp:coreProperties>
</file>