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58" r:id="rId5"/>
    <p:sldId id="261" r:id="rId6"/>
    <p:sldId id="264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CAB7"/>
    <a:srgbClr val="C8AE92"/>
    <a:srgbClr val="DBD1C7"/>
    <a:srgbClr val="E5D8B9"/>
    <a:srgbClr val="D9DFC9"/>
    <a:srgbClr val="46483E"/>
    <a:srgbClr val="626056"/>
    <a:srgbClr val="575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338" y="-82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51B1-23CE-4348-8531-C3633362F46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34BB-B785-499D-837C-ACBC4C0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5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51B1-23CE-4348-8531-C3633362F46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34BB-B785-499D-837C-ACBC4C0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9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51B1-23CE-4348-8531-C3633362F46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34BB-B785-499D-837C-ACBC4C0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6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51B1-23CE-4348-8531-C3633362F46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34BB-B785-499D-837C-ACBC4C0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0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51B1-23CE-4348-8531-C3633362F46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34BB-B785-499D-837C-ACBC4C0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0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51B1-23CE-4348-8531-C3633362F46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34BB-B785-499D-837C-ACBC4C0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51B1-23CE-4348-8531-C3633362F46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34BB-B785-499D-837C-ACBC4C0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3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51B1-23CE-4348-8531-C3633362F46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34BB-B785-499D-837C-ACBC4C0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2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51B1-23CE-4348-8531-C3633362F46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34BB-B785-499D-837C-ACBC4C0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51B1-23CE-4348-8531-C3633362F46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34BB-B785-499D-837C-ACBC4C0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3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51B1-23CE-4348-8531-C3633362F46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34BB-B785-499D-837C-ACBC4C0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3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051B1-23CE-4348-8531-C3633362F46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E34BB-B785-499D-837C-ACBC4C0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0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s.localo.com/i/l186220/hacienda_el_cafetal_132034894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3" y="-1"/>
            <a:ext cx="914507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Acceptance Tests running on Node with Decaf and </a:t>
            </a:r>
            <a:r>
              <a:rPr lang="en-US" dirty="0" err="1" smtClean="0"/>
              <a:t>Coffeescript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F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dev\decaf\slim\FitNesseRoot\files\images\FitNesseLogoMedi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40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8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C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dev\decaf\doc\logo\deca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317750"/>
            <a:ext cx="5715000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5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8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odejs.or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19400"/>
            <a:ext cx="2895600" cy="78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51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>
                <a:lumMod val="6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amix.dk/uploads/coffeescrip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2933700"/>
            <a:ext cx="44577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88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ways_game_of_life_breeder_animation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76200"/>
            <a:ext cx="9143999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3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dev\decaf\doc\img\Mastermi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66800"/>
            <a:ext cx="4313237" cy="457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5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9</Words>
  <Application>Microsoft Office PowerPoint</Application>
  <PresentationFormat>On-screen Show (4:3)</PresentationFormat>
  <Paragraphs>1</Paragraphs>
  <Slides>7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Acceptance Tests running on Node with Decaf and Coffeescript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Acceptance Tests running on Node with Decaf and Coffeescript</dc:title>
  <dc:creator>mike</dc:creator>
  <cp:lastModifiedBy>mike</cp:lastModifiedBy>
  <cp:revision>15</cp:revision>
  <dcterms:created xsi:type="dcterms:W3CDTF">2012-02-14T01:26:29Z</dcterms:created>
  <dcterms:modified xsi:type="dcterms:W3CDTF">2012-02-17T01:57:17Z</dcterms:modified>
</cp:coreProperties>
</file>