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7" r:id="rId3"/>
    <p:sldId id="258" r:id="rId4"/>
    <p:sldId id="27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7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B55E9-0F3D-4E78-918A-00842866F194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7510D-C1CF-403F-85C2-0C099422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8535C-ACCF-4EE7-BC88-F0F08E6ED4B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4E2-09D9-490C-80BA-DA6B767C2E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3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DEA1-34AA-4E0B-9E4A-BB0BDD3C70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4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7EF6-8292-45DA-8455-49F44D3C81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0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D9A0-D2F5-4758-AE78-89A3CBEED1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43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C817-77B3-475F-8B99-FCD5B3C88E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9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7A22-9896-401E-BD70-E230A30326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03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0741-9FCA-4C01-A4AA-36C9133B56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7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3FD4-0C00-4469-94DE-C6C15C5BF7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752600"/>
            <a:ext cx="52578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7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D3E-3BF7-459C-B48E-222BD08B99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28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9-BA99-4BF9-ACA4-78915312D1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1923-598C-4A5B-B7A0-F290389042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5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FBED-800E-470A-88F4-822F2C31B075}" type="datetimeFigureOut">
              <a:rPr lang="en-US" smtClean="0"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3DF7-EC0B-43CB-AB06-A8B201AE79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37" y="3249703"/>
            <a:ext cx="960120" cy="96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\\THE-ARCHTK\a$\dev\porfolio\agile2011\img\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7" y="3200400"/>
            <a:ext cx="9620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66720" y="5181600"/>
            <a:ext cx="277728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u="sng" dirty="0" smtClean="0">
                <a:solidFill>
                  <a:schemeClr val="tx2">
                    <a:lumMod val="75000"/>
                  </a:schemeClr>
                </a:solidFill>
              </a:rPr>
              <a:t>https</a:t>
            </a:r>
            <a:r>
              <a:rPr lang="en-US" sz="1200" b="1" u="sng" dirty="0">
                <a:solidFill>
                  <a:schemeClr val="tx2">
                    <a:lumMod val="75000"/>
                  </a:schemeClr>
                </a:solidFill>
              </a:rPr>
              <a:t>://github.com/limadelic/raconteur</a:t>
            </a:r>
            <a:endParaRPr lang="en-US" sz="1200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open source bad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90886" y="5257800"/>
            <a:ext cx="209914" cy="20116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\\THE-ARCHTK\a$\dev\porfolio\agile2011\img\log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"/>
            <a:ext cx="762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THE-ARCHTK\a$\dev\porfolio\agile2011\img\jp_smal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3" y="3276600"/>
            <a:ext cx="82056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THE-ARCHTK\a$\dev\porfolio\agile2011\img\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200400"/>
            <a:ext cx="9620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14" y="3212491"/>
            <a:ext cx="804672" cy="106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\\THE-ARCHTK\a$\dev\porfolio\agile2011\img\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81" y="3200400"/>
            <a:ext cx="9620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sta 2.0" pitchFamily="2" charset="0"/>
              </a:rPr>
              <a:t>Tester - Debugging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\\THE-ARCHTK\a$\dev\porfolio\agile2011\img\_0001s_0018_Debug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468973"/>
            <a:ext cx="3486149" cy="49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THE-ARCHTK\a$\dev\porfolio\agile2011\img\_0001s_0017_DebugFi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18" y="1468973"/>
            <a:ext cx="3923982" cy="24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sta 2.0" pitchFamily="2" charset="0"/>
              </a:rPr>
              <a:t>Tester - Debugging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\\THE-ARCHTK\a$\dev\porfolio\agile2011\img\_0001s_0015_Debug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61968"/>
            <a:ext cx="3400425" cy="1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THE-ARCHTK\a$\dev\porfolio\agile2011\img\_0001s_0016_DebugFe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3941083" cy="345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sta 2.0" pitchFamily="2" charset="0"/>
              </a:rPr>
              <a:t>Tester- Refactoring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7" name="Picture 3" descr="A:\dev\porfolio\agile2011\img\Rename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800600"/>
            <a:ext cx="4572000" cy="168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\\THE-ARCHTK\a$\dev\porfolio\agile2011\img\_0000s_0014_TriggerRen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22850"/>
            <a:ext cx="4572000" cy="31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sta 2.0" pitchFamily="2" charset="0"/>
              </a:rPr>
              <a:t>Developer – </a:t>
            </a:r>
            <a:r>
              <a:rPr lang="en-US" dirty="0" err="1" smtClean="0">
                <a:latin typeface="Arista 2.0" pitchFamily="2" charset="0"/>
              </a:rPr>
              <a:t>xUnit</a:t>
            </a:r>
            <a:r>
              <a:rPr lang="en-US" dirty="0">
                <a:latin typeface="Arista 2.0" pitchFamily="2" charset="0"/>
              </a:rPr>
              <a:t>- </a:t>
            </a:r>
            <a:r>
              <a:rPr lang="en-US" dirty="0" smtClean="0">
                <a:latin typeface="Arista 2.0" pitchFamily="2" charset="0"/>
              </a:rPr>
              <a:t>Free text</a:t>
            </a:r>
            <a:endParaRPr lang="en-US" dirty="0">
              <a:latin typeface="Arista 2.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\\THE-ARCHTK\a$\dev\porfolio\agile2011\img\_0000s_0011_M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724025"/>
            <a:ext cx="77247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sta 2.0" pitchFamily="2" charset="0"/>
              </a:rPr>
              <a:t>Developer – </a:t>
            </a:r>
            <a:r>
              <a:rPr lang="en-US" dirty="0" err="1" smtClean="0">
                <a:latin typeface="Arista 2.0" pitchFamily="2" charset="0"/>
              </a:rPr>
              <a:t>xUnit</a:t>
            </a:r>
            <a:r>
              <a:rPr lang="en-US" dirty="0">
                <a:latin typeface="Arista 2.0" pitchFamily="2" charset="0"/>
              </a:rPr>
              <a:t> - </a:t>
            </a:r>
            <a:r>
              <a:rPr lang="en-US" dirty="0" err="1">
                <a:latin typeface="Arista 2.0" pitchFamily="2" charset="0"/>
              </a:rPr>
              <a:t>SoC</a:t>
            </a:r>
            <a:endParaRPr lang="en-US" dirty="0">
              <a:latin typeface="Arista 2.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\\THE-ARCHTK\a$\dev\porfolio\agile2011\img\SoC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35" y="1402847"/>
            <a:ext cx="3662265" cy="17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THE-ARCHTK\a$\dev\porfolio\agile2011\img\SoCx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7" y="1402847"/>
            <a:ext cx="4468593" cy="494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sta 2.0" pitchFamily="2" charset="0"/>
              </a:rPr>
              <a:t>Developer</a:t>
            </a:r>
            <a:r>
              <a:rPr lang="en-US" dirty="0">
                <a:latin typeface="Arista 2.0" pitchFamily="2" charset="0"/>
              </a:rPr>
              <a:t> </a:t>
            </a:r>
            <a:r>
              <a:rPr lang="en-US" dirty="0" smtClean="0">
                <a:latin typeface="Arista 2.0" pitchFamily="2" charset="0"/>
              </a:rPr>
              <a:t>– </a:t>
            </a:r>
            <a:r>
              <a:rPr lang="en-US" dirty="0" err="1" smtClean="0">
                <a:latin typeface="Arista 2.0" pitchFamily="2" charset="0"/>
              </a:rPr>
              <a:t>xUnit</a:t>
            </a:r>
            <a:r>
              <a:rPr lang="en-US" dirty="0">
                <a:latin typeface="Arista 2.0" pitchFamily="2" charset="0"/>
              </a:rPr>
              <a:t> - External </a:t>
            </a:r>
            <a:r>
              <a:rPr lang="en-US" dirty="0" smtClean="0">
                <a:latin typeface="Arista 2.0" pitchFamily="2" charset="0"/>
              </a:rPr>
              <a:t>DSL</a:t>
            </a:r>
            <a:endParaRPr lang="en-US" dirty="0">
              <a:latin typeface="Arista 2.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\\THE-ARCHTK\a$\dev\porfolio\agile2011\img\DSLxU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74784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THE-ARCHTK\a$\dev\porfolio\agile2011\img\DSLR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81449" cy="20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sta 2.0" pitchFamily="2" charset="0"/>
              </a:rPr>
              <a:t>Developer</a:t>
            </a:r>
            <a:r>
              <a:rPr lang="en-US" dirty="0">
                <a:latin typeface="Arista 2.0" pitchFamily="2" charset="0"/>
              </a:rPr>
              <a:t> – AT - 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\\THE-ARCHTK\a$\dev\porfolio\agile2011\img\IDER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2" y="1447800"/>
            <a:ext cx="7831137" cy="487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sta 2.0" pitchFamily="2" charset="0"/>
              </a:rPr>
              <a:t>Developer</a:t>
            </a:r>
            <a:r>
              <a:rPr lang="en-US" dirty="0">
                <a:latin typeface="Arista 2.0" pitchFamily="2" charset="0"/>
              </a:rPr>
              <a:t> – AT - 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1" name="Picture 3" descr="\\THE-ARCHTK\a$\dev\porfolio\agile2011\img\Flow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96" y="2632874"/>
            <a:ext cx="2735404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\\THE-ARCHTK\a$\dev\porfolio\agile2011\img\Flow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32874"/>
            <a:ext cx="2819400" cy="32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\\THE-ARCHTK\a$\dev\porfolio\agile2011\img\FlowFea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632874"/>
            <a:ext cx="280096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sta 2.0" pitchFamily="2" charset="0"/>
              </a:rPr>
              <a:t>Developer</a:t>
            </a:r>
            <a:r>
              <a:rPr lang="en-US" dirty="0">
                <a:latin typeface="Arista 2.0" pitchFamily="2" charset="0"/>
              </a:rPr>
              <a:t> – AT -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\\THE-ARCHTK\a$\dev\porfolio\agile2011\img\OrgSol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4000"/>
            <a:ext cx="37909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THE-ARCHTK\a$\dev\porfolio\agile2011\img\OrgFindUs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69845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sta 2.0" pitchFamily="2" charset="0"/>
              </a:rPr>
              <a:t>Developer</a:t>
            </a:r>
            <a:r>
              <a:rPr lang="en-US" dirty="0">
                <a:latin typeface="Arista 2.0" pitchFamily="2" charset="0"/>
              </a:rPr>
              <a:t> – AT - Keep </a:t>
            </a:r>
            <a:r>
              <a:rPr lang="en-US" dirty="0" smtClean="0">
                <a:latin typeface="Arista 2.0" pitchFamily="2" charset="0"/>
              </a:rPr>
              <a:t>language</a:t>
            </a:r>
            <a:endParaRPr lang="en-US" dirty="0">
              <a:latin typeface="Arista 2.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\\THE-ARCHTK\a$\dev\porfolio\agile2011\img\C#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84300"/>
            <a:ext cx="5014082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pPr algn="l"/>
            <a:r>
              <a:rPr lang="en-US" b="1" dirty="0" err="1">
                <a:latin typeface="Arista 2.0" pitchFamily="2" charset="0"/>
              </a:rPr>
              <a:t>rac·on·teur</a:t>
            </a:r>
            <a:endParaRPr lang="en-US" dirty="0">
              <a:latin typeface="Arista 2.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265237"/>
            <a:ext cx="5943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 err="1"/>
              <a:t>noun</a:t>
            </a:r>
            <a:r>
              <a:rPr lang="fr-FR" sz="2200" dirty="0"/>
              <a:t> /ˌ</a:t>
            </a:r>
            <a:r>
              <a:rPr lang="fr-FR" sz="2200" dirty="0" err="1"/>
              <a:t>rakˌänˈtər</a:t>
            </a:r>
            <a:r>
              <a:rPr lang="fr-FR" sz="2200" dirty="0"/>
              <a:t>/  /-</a:t>
            </a:r>
            <a:r>
              <a:rPr lang="fr-FR" sz="2200" dirty="0" err="1"/>
              <a:t>ən</a:t>
            </a:r>
            <a:r>
              <a:rPr lang="fr-FR" sz="2200" dirty="0"/>
              <a:t>-/ </a:t>
            </a:r>
            <a:br>
              <a:rPr lang="fr-FR" sz="2200" dirty="0"/>
            </a:br>
            <a:r>
              <a:rPr lang="fr-FR" sz="2200" i="1" dirty="0"/>
              <a:t>raconteurs, plural</a:t>
            </a:r>
            <a:endParaRPr lang="en-US" sz="2200" i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 person who tells anecdotes in a skillful and amusing </a:t>
            </a:r>
            <a:r>
              <a:rPr lang="en-US" sz="2200" dirty="0" smtClean="0"/>
              <a:t>way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Acceptance </a:t>
            </a:r>
            <a:r>
              <a:rPr lang="en-US" sz="2200" dirty="0"/>
              <a:t>test framework for C</a:t>
            </a:r>
            <a:r>
              <a:rPr lang="en-US" sz="2200" dirty="0" smtClean="0"/>
              <a:t>#</a:t>
            </a:r>
          </a:p>
          <a:p>
            <a:pPr marL="800100" lvl="2" indent="0">
              <a:buNone/>
            </a:pPr>
            <a:r>
              <a:rPr lang="en-US" sz="1800" dirty="0"/>
              <a:t>Allows writing stories in plain </a:t>
            </a:r>
            <a:r>
              <a:rPr lang="en-US" sz="1800" dirty="0" smtClean="0"/>
              <a:t>text with </a:t>
            </a:r>
            <a:r>
              <a:rPr lang="en-US" sz="1800" dirty="0" err="1" smtClean="0"/>
              <a:t>VisualStudio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stories are executed as </a:t>
            </a:r>
            <a:r>
              <a:rPr lang="en-US" sz="1800" dirty="0" err="1"/>
              <a:t>xUnit</a:t>
            </a:r>
            <a:r>
              <a:rPr lang="en-US" sz="1800" dirty="0"/>
              <a:t> </a:t>
            </a:r>
            <a:r>
              <a:rPr lang="en-US" sz="1800" dirty="0" smtClean="0"/>
              <a:t>tests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33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:\dev\porfolio\presentations\codecamp11\img\raconteur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86200" y="609600"/>
            <a:ext cx="2133600" cy="4572000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US" sz="35000" dirty="0" smtClean="0">
                <a:solidFill>
                  <a:schemeClr val="tx1"/>
                </a:solidFill>
                <a:latin typeface="Arista 2.0" pitchFamily="2" charset="0"/>
              </a:rPr>
              <a:t>?</a:t>
            </a:r>
            <a:endParaRPr lang="en-US" sz="35000" dirty="0">
              <a:solidFill>
                <a:schemeClr val="tx1"/>
              </a:solidFill>
              <a:latin typeface="Arista 2.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sta 2.0" pitchFamily="2" charset="0"/>
              </a:rPr>
              <a:t>Agenda</a:t>
            </a:r>
            <a:endParaRPr lang="en-US" dirty="0">
              <a:latin typeface="Arista 2.0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7600" y="1371600"/>
            <a:ext cx="5029200" cy="3276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Definition</a:t>
            </a:r>
          </a:p>
          <a:p>
            <a:r>
              <a:rPr lang="en-US" sz="2400" dirty="0" smtClean="0"/>
              <a:t>Advantages for testers</a:t>
            </a:r>
          </a:p>
          <a:p>
            <a:r>
              <a:rPr lang="en-US" sz="2400" dirty="0" smtClean="0"/>
              <a:t>Advantages for developers</a:t>
            </a:r>
          </a:p>
          <a:p>
            <a:r>
              <a:rPr lang="en-US" sz="2400" dirty="0" smtClean="0"/>
              <a:t>Hello Raconteur</a:t>
            </a:r>
          </a:p>
          <a:p>
            <a:r>
              <a:rPr lang="en-US" sz="2400" dirty="0" smtClean="0"/>
              <a:t>Examples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A:\dev\porfolio\presentations\codecamp11\img\raconteur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sta 2.0" pitchFamily="2" charset="0"/>
              </a:rPr>
              <a:t>Tester - Keep syntax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2" descr="\\THE-ARCHTK\a$\dev\porfolio\agile2011\img\_0001s_0023_Fitness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1447800"/>
            <a:ext cx="4010026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2_RacFit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2100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0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sta 2.0" pitchFamily="2" charset="0"/>
              </a:rPr>
              <a:t>Tester - Keep </a:t>
            </a:r>
            <a:r>
              <a:rPr lang="en-US" dirty="0" smtClean="0">
                <a:latin typeface="Arista 2.0" pitchFamily="2" charset="0"/>
              </a:rPr>
              <a:t>syntax</a:t>
            </a:r>
            <a:endParaRPr lang="en-US" dirty="0">
              <a:latin typeface="Arista 2.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\\THE-ARCHTK\a$\dev\porfolio\agile2011\img\_0001s_0020_Cuk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4771232" cy="27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THE-ARCHTK\a$\dev\porfolio\agile2011\img\_0001s_0021_RacCuke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60" y="4191000"/>
            <a:ext cx="4735222" cy="242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5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sta 2.0" pitchFamily="2" charset="0"/>
              </a:rPr>
              <a:t>Tester - Search and </a:t>
            </a:r>
            <a:r>
              <a:rPr lang="en-US" dirty="0" smtClean="0">
                <a:latin typeface="Arista 2.0" pitchFamily="2" charset="0"/>
              </a:rPr>
              <a:t>navigation</a:t>
            </a:r>
            <a:endParaRPr lang="en-US" dirty="0">
              <a:latin typeface="Arista 2.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A:\dev\porfolio\agile2011\img\Search&amp;N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74" y="1765300"/>
            <a:ext cx="6163452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sta 2.0" pitchFamily="2" charset="0"/>
              </a:rPr>
              <a:t>Tester - </a:t>
            </a:r>
            <a:r>
              <a:rPr lang="en-US" dirty="0" err="1" smtClean="0">
                <a:latin typeface="Arista 2.0" pitchFamily="2" charset="0"/>
              </a:rPr>
              <a:t>Intellisense</a:t>
            </a:r>
            <a:endParaRPr lang="en-US" dirty="0">
              <a:latin typeface="Arista 2.0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Raconteur screenshot (pending </a:t>
            </a:r>
            <a:r>
              <a:rPr lang="en-US" dirty="0" err="1" smtClean="0"/>
              <a:t>ctrl+space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sta 2.0" pitchFamily="2" charset="0"/>
              </a:rPr>
              <a:t>Tester - Syntax </a:t>
            </a:r>
            <a:r>
              <a:rPr lang="en-US" dirty="0" smtClean="0">
                <a:latin typeface="Arista 2.0" pitchFamily="2" charset="0"/>
              </a:rPr>
              <a:t>highlight</a:t>
            </a:r>
            <a:endParaRPr lang="en-US" dirty="0">
              <a:latin typeface="Arista 2.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\\THE-ARCHTK\a$\dev\porfolio\agile2011\img\SyntaxHig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62125"/>
            <a:ext cx="77057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sta 2.0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109</Words>
  <Application>Microsoft Office PowerPoint</Application>
  <PresentationFormat>On-screen Show (4:3)</PresentationFormat>
  <Paragraphs>50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1_Office Theme</vt:lpstr>
      <vt:lpstr>PowerPoint Presentation</vt:lpstr>
      <vt:lpstr>rac·on·teur</vt:lpstr>
      <vt:lpstr>Agenda</vt:lpstr>
      <vt:lpstr>PowerPoint Presentation</vt:lpstr>
      <vt:lpstr>Tester - Keep syntax</vt:lpstr>
      <vt:lpstr>Tester - Keep syntax</vt:lpstr>
      <vt:lpstr>Tester - Search and navigation</vt:lpstr>
      <vt:lpstr>Tester - Intellisense</vt:lpstr>
      <vt:lpstr>Tester - Syntax highlight</vt:lpstr>
      <vt:lpstr>Tester - Debugging</vt:lpstr>
      <vt:lpstr>Tester - Debugging</vt:lpstr>
      <vt:lpstr>Tester- Refactoring</vt:lpstr>
      <vt:lpstr>Developer – xUnit- Free text</vt:lpstr>
      <vt:lpstr>Developer – xUnit - SoC</vt:lpstr>
      <vt:lpstr>Developer – xUnit - External DSL</vt:lpstr>
      <vt:lpstr>Developer – AT - IDE</vt:lpstr>
      <vt:lpstr>Developer – AT - Flow</vt:lpstr>
      <vt:lpstr>Developer – AT - Organization</vt:lpstr>
      <vt:lpstr>Developer – AT - Keep language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Isel Fernandez</cp:lastModifiedBy>
  <cp:revision>88</cp:revision>
  <dcterms:created xsi:type="dcterms:W3CDTF">2011-07-30T19:06:53Z</dcterms:created>
  <dcterms:modified xsi:type="dcterms:W3CDTF">2011-08-02T04:25:23Z</dcterms:modified>
</cp:coreProperties>
</file>