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raconteur.github.com/" TargetMode="External"/><Relationship Id="rId4" Type="http://schemas.openxmlformats.org/officeDocument/2006/relationships/hyperlink" Target="http://msuarz.blog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presentations\codecamp11\img\racon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920" y="546176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hlinkClick r:id="rId4"/>
              </a:rPr>
              <a:t>http://twitter.com/msuarz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://msuarz.blogspot.com</a:t>
            </a:r>
            <a:endParaRPr lang="en-US" sz="1200" i="1" dirty="0" smtClean="0"/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</a:t>
            </a:r>
            <a:r>
              <a:rPr lang="en-US" sz="1200" i="1" dirty="0" smtClean="0">
                <a:hlinkClick r:id="rId5"/>
              </a:rPr>
              <a:t>github.com/msuarz</a:t>
            </a:r>
            <a:endParaRPr lang="en-US" sz="1200" i="1" dirty="0"/>
          </a:p>
        </p:txBody>
      </p:sp>
      <p:pic>
        <p:nvPicPr>
          <p:cNvPr id="5" name="Picture 4" descr="r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444" y="5859796"/>
            <a:ext cx="201168" cy="201168"/>
          </a:xfrm>
          <a:prstGeom prst="rect">
            <a:avLst/>
          </a:prstGeom>
        </p:spPr>
      </p:pic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071" y="6121512"/>
            <a:ext cx="209914" cy="201168"/>
          </a:xfrm>
          <a:prstGeom prst="rect">
            <a:avLst/>
          </a:prstGeom>
        </p:spPr>
      </p:pic>
      <p:pic>
        <p:nvPicPr>
          <p:cNvPr id="1029" name="Picture 5" descr="\\the-archtk\a$\dev\porfolio\presentations\codecamp11\screenshots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9126" y="5592392"/>
            <a:ext cx="179805" cy="201168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Tester -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A:\dev\porfolio\agile2011\img\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4" y="1371600"/>
            <a:ext cx="3350559" cy="13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A:\dev\porfolio\agile2011\img\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8688"/>
            <a:ext cx="4883467" cy="37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Tester- 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agile2011\img\TriggerR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5724526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4419600"/>
            <a:ext cx="5162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 –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Free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A:\dev\porfolio\agile2011\img\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23900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Developer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SoC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402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THE-ARCHTK\a$\dev\porfolio\agile2011\img\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7" y="1402847"/>
            <a:ext cx="4468593" cy="49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r>
              <a:rPr lang="en-US" dirty="0">
                <a:solidFill>
                  <a:schemeClr val="bg1"/>
                </a:solidFill>
              </a:rPr>
              <a:t> - External </a:t>
            </a:r>
            <a:r>
              <a:rPr lang="en-US" dirty="0" smtClean="0">
                <a:solidFill>
                  <a:schemeClr val="bg1"/>
                </a:solidFill>
              </a:rPr>
              <a:t>DSL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AT - 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1447800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AT -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1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800475"/>
            <a:ext cx="29908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286000"/>
            <a:ext cx="31051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5875"/>
            <a:ext cx="29813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AT - Organization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4000"/>
            <a:ext cx="3790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69845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AT - Keep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59" y="1384300"/>
            <a:ext cx="5014082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chemeClr val="bg1"/>
                </a:solidFill>
              </a:rPr>
              <a:t>rac·on·teur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>
                <a:solidFill>
                  <a:schemeClr val="bg1"/>
                </a:solidFill>
              </a:rPr>
              <a:t>noun</a:t>
            </a:r>
            <a:r>
              <a:rPr lang="fr-FR" sz="2200" dirty="0">
                <a:solidFill>
                  <a:schemeClr val="bg1"/>
                </a:solidFill>
              </a:rPr>
              <a:t> /ˌ</a:t>
            </a:r>
            <a:r>
              <a:rPr lang="fr-FR" sz="2200" dirty="0" err="1">
                <a:solidFill>
                  <a:schemeClr val="bg1"/>
                </a:solidFill>
              </a:rPr>
              <a:t>rakˌänˈtər</a:t>
            </a:r>
            <a:r>
              <a:rPr lang="fr-FR" sz="2200" dirty="0">
                <a:solidFill>
                  <a:schemeClr val="bg1"/>
                </a:solidFill>
              </a:rPr>
              <a:t>/  /-</a:t>
            </a:r>
            <a:r>
              <a:rPr lang="fr-FR" sz="2200" dirty="0" err="1">
                <a:solidFill>
                  <a:schemeClr val="bg1"/>
                </a:solidFill>
              </a:rPr>
              <a:t>ən</a:t>
            </a:r>
            <a:r>
              <a:rPr lang="fr-FR" sz="2200" dirty="0">
                <a:solidFill>
                  <a:schemeClr val="bg1"/>
                </a:solidFill>
              </a:rPr>
              <a:t>-/ </a:t>
            </a:r>
            <a:br>
              <a:rPr lang="fr-FR" sz="2200" dirty="0">
                <a:solidFill>
                  <a:schemeClr val="bg1"/>
                </a:solidFill>
              </a:rPr>
            </a:br>
            <a:r>
              <a:rPr lang="fr-FR" sz="2200" i="1" dirty="0">
                <a:solidFill>
                  <a:schemeClr val="bg1"/>
                </a:solidFill>
              </a:rPr>
              <a:t>raconteurs, plural</a:t>
            </a:r>
            <a:endParaRPr lang="en-US" sz="2200" i="1" dirty="0" smtClean="0">
              <a:solidFill>
                <a:schemeClr val="bg1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A person who tells anecdotes in a skillful and amusing </a:t>
            </a:r>
            <a:r>
              <a:rPr lang="en-US" sz="2200" dirty="0" smtClean="0">
                <a:solidFill>
                  <a:schemeClr val="bg1"/>
                </a:solidFill>
              </a:rPr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1"/>
                </a:solidFill>
              </a:rPr>
              <a:t>Acceptance </a:t>
            </a:r>
            <a:r>
              <a:rPr lang="en-US" sz="2200" dirty="0">
                <a:solidFill>
                  <a:schemeClr val="bg1"/>
                </a:solidFill>
              </a:rPr>
              <a:t>test framework for C</a:t>
            </a:r>
            <a:r>
              <a:rPr lang="en-US" sz="2200" dirty="0" smtClean="0">
                <a:solidFill>
                  <a:schemeClr val="bg1"/>
                </a:solidFill>
              </a:rPr>
              <a:t>#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Allows writing stories in plain </a:t>
            </a:r>
            <a:r>
              <a:rPr lang="en-US" sz="1800" dirty="0" smtClean="0">
                <a:solidFill>
                  <a:schemeClr val="bg1"/>
                </a:solidFill>
              </a:rPr>
              <a:t>text with </a:t>
            </a:r>
            <a:r>
              <a:rPr lang="en-US" sz="1800" dirty="0" err="1" smtClean="0">
                <a:solidFill>
                  <a:schemeClr val="bg1"/>
                </a:solidFill>
              </a:rPr>
              <a:t>VisualStudio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stories are executed as </a:t>
            </a:r>
            <a:r>
              <a:rPr lang="en-US" sz="1800" dirty="0" err="1">
                <a:solidFill>
                  <a:schemeClr val="bg1"/>
                </a:solidFill>
              </a:rPr>
              <a:t>xUnit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tests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:\dev\porfolio\presentations\codecamp11\img\raconteur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0" y="0"/>
            <a:ext cx="9148260" cy="68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Tester - Keep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:\dev\porfolio\agile2011\img\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43351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ev\porfolio\agile2011\img\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9724"/>
            <a:ext cx="414337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Tester - Keep </a:t>
            </a:r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A:\dev\porfolio\agile2011\img\Rac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27776"/>
            <a:ext cx="6400800" cy="246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:\dev\porfolio\agile2011\img\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5707"/>
            <a:ext cx="6400800" cy="246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Tester - Search and </a:t>
            </a:r>
            <a:r>
              <a:rPr lang="en-US" dirty="0" smtClean="0">
                <a:solidFill>
                  <a:schemeClr val="bg1"/>
                </a:solidFill>
              </a:rPr>
              <a:t>navigation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74" y="1765300"/>
            <a:ext cx="6163452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Tester - </a:t>
            </a:r>
            <a:r>
              <a:rPr lang="en-US" dirty="0" err="1" smtClean="0">
                <a:solidFill>
                  <a:schemeClr val="bg1"/>
                </a:solidFill>
              </a:rPr>
              <a:t>Intellisense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Tester - Syntax </a:t>
            </a:r>
            <a:r>
              <a:rPr lang="en-US" dirty="0" smtClean="0">
                <a:solidFill>
                  <a:schemeClr val="bg1"/>
                </a:solidFill>
              </a:rPr>
              <a:t>highlight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\\THE-ARCHTK\a$\dev\porfolio\agile2011\img\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62125"/>
            <a:ext cx="77057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Tester -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A:\dev\porfolio\agile2011\img\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9433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A:\dev\porfolio\agile2011\img\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1433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102</Words>
  <Application>Microsoft Office PowerPoint</Application>
  <PresentationFormat>On-screen Show (4:3)</PresentationFormat>
  <Paragraphs>44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PowerPoint Presentation</vt:lpstr>
      <vt:lpstr>rac·on·teur</vt:lpstr>
      <vt:lpstr>PowerPoint Presentation</vt:lpstr>
      <vt:lpstr>Tester - Keep syntax</vt:lpstr>
      <vt:lpstr>Tester - Keep syntax</vt:lpstr>
      <vt:lpstr>Tester - Search and navigation</vt:lpstr>
      <vt:lpstr>Tester - Intellisense</vt:lpstr>
      <vt:lpstr>Tester - Syntax highlight</vt:lpstr>
      <vt:lpstr>Tester - Debugging</vt:lpstr>
      <vt:lpstr>Tester - Debugging</vt:lpstr>
      <vt:lpstr>Tester- Refactoring</vt:lpstr>
      <vt:lpstr>Developer – xUnit- Free text</vt:lpstr>
      <vt:lpstr>Developer – xUnit - SoC</vt:lpstr>
      <vt:lpstr>Developer – xUnit - External DSL</vt:lpstr>
      <vt:lpstr>Developer – AT - IDE</vt:lpstr>
      <vt:lpstr>Developer – AT - Flow</vt:lpstr>
      <vt:lpstr>Developer – AT - Organization</vt:lpstr>
      <vt:lpstr>Developer – AT - Keep language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Isel Fernandez</cp:lastModifiedBy>
  <cp:revision>59</cp:revision>
  <dcterms:created xsi:type="dcterms:W3CDTF">2011-07-30T19:06:53Z</dcterms:created>
  <dcterms:modified xsi:type="dcterms:W3CDTF">2011-08-01T04:40:51Z</dcterms:modified>
</cp:coreProperties>
</file>