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0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7" r:id="rId20"/>
    <p:sldId id="279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402"/>
    <a:srgbClr val="232323"/>
    <a:srgbClr val="012501"/>
    <a:srgbClr val="014901"/>
    <a:srgbClr val="287C28"/>
    <a:srgbClr val="028C02"/>
    <a:srgbClr val="269E26"/>
    <a:srgbClr val="338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433" autoAdjust="0"/>
  </p:normalViewPr>
  <p:slideViewPr>
    <p:cSldViewPr>
      <p:cViewPr varScale="1">
        <p:scale>
          <a:sx n="63" d="100"/>
          <a:sy n="63" d="100"/>
        </p:scale>
        <p:origin x="-91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C7A15-C5F0-4935-8A79-CF816787578F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3B538-982E-4A29-859D-B6204CD1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538-982E-4A29-859D-B6204CD175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1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31750">
            <a:noFill/>
          </a:ln>
        </p:spPr>
        <p:txBody>
          <a:bodyPr/>
          <a:lstStyle>
            <a:lvl1pPr>
              <a:defRPr u="none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127" y="68759"/>
            <a:ext cx="7593745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threePt" dir="t"/>
            </a:scene3d>
            <a:sp3d prstMaterial="metal">
              <a:bevelT w="31750" h="127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535618" cy="228370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FBED3-2DB5-49B9-B599-B34C410A1673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gradFill>
            <a:gsLst>
              <a:gs pos="10000">
                <a:schemeClr val="tx1">
                  <a:lumMod val="50000"/>
                  <a:lumOff val="50000"/>
                </a:schemeClr>
              </a:gs>
              <a:gs pos="45000">
                <a:schemeClr val="tx1">
                  <a:lumMod val="96000"/>
                  <a:lumOff val="4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\\THE-ARCHTK\a$\dev\porfolio\agile2011\img\raconteur-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742702"/>
            <a:ext cx="7040880" cy="40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\\THE-ARCHTK\a$\dev\porfolio\agile2011\img\raconteur-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710343"/>
            <a:ext cx="7040880" cy="40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240798" y="5870128"/>
            <a:ext cx="756430" cy="772483"/>
            <a:chOff x="3481387" y="3260725"/>
            <a:chExt cx="703237" cy="777875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537" y="3310028"/>
              <a:ext cx="700087" cy="703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7" y="3260725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\\THE-ARCHTK\a$\dev\porfolio\agile2011\img\log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525"/>
            <a:ext cx="7620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348983" y="5878173"/>
            <a:ext cx="754536" cy="772483"/>
            <a:chOff x="6375895" y="3274445"/>
            <a:chExt cx="701477" cy="777875"/>
          </a:xfrm>
        </p:grpSpPr>
        <p:pic>
          <p:nvPicPr>
            <p:cNvPr id="12" name="Picture 5" descr="\\THE-ARCHTK\a$\dev\porfolio\agile2011\img\jp_small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434" y="3336925"/>
              <a:ext cx="598330" cy="66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95" y="3274445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6457167" y="5878174"/>
            <a:ext cx="754536" cy="772483"/>
            <a:chOff x="4931643" y="3242520"/>
            <a:chExt cx="701477" cy="777875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014" y="3272817"/>
              <a:ext cx="586740" cy="73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643" y="3242520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5380538" y="1411069"/>
            <a:ext cx="279922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82550" h="25400"/>
            </a:sp3d>
          </a:bodyPr>
          <a:lstStyle/>
          <a:p>
            <a:pPr algn="r"/>
            <a:r>
              <a:rPr lang="en-US" sz="2400" dirty="0" smtClean="0">
                <a:solidFill>
                  <a:srgbClr val="287C28"/>
                </a:solidFill>
                <a:latin typeface="+mj-lt"/>
                <a:cs typeface="Lucida Sans" pitchFamily="34" charset="0"/>
              </a:rPr>
              <a:t>for</a:t>
            </a:r>
            <a:r>
              <a:rPr lang="en-US" sz="2000" dirty="0" smtClean="0">
                <a:latin typeface="+mj-lt"/>
                <a:cs typeface="Lucida Sans" pitchFamily="34" charset="0"/>
              </a:rPr>
              <a:t> </a:t>
            </a:r>
            <a:r>
              <a:rPr lang="en-US" sz="2800" dirty="0" smtClean="0">
                <a:solidFill>
                  <a:srgbClr val="232323"/>
                </a:solidFill>
                <a:latin typeface="+mj-lt"/>
                <a:cs typeface="Lucida Sans" pitchFamily="34" charset="0"/>
              </a:rPr>
              <a:t>Devs</a:t>
            </a:r>
            <a:r>
              <a:rPr lang="en-US" sz="2800" dirty="0">
                <a:latin typeface="+mj-lt"/>
                <a:cs typeface="Lucida Sans" pitchFamily="34" charset="0"/>
              </a:rPr>
              <a:t> </a:t>
            </a:r>
            <a:r>
              <a:rPr lang="en-US" sz="2400" dirty="0" smtClean="0">
                <a:solidFill>
                  <a:srgbClr val="287C28"/>
                </a:solidFill>
                <a:latin typeface="+mj-lt"/>
                <a:cs typeface="Lucida Sans" pitchFamily="34" charset="0"/>
              </a:rPr>
              <a:t>&amp;</a:t>
            </a:r>
            <a:r>
              <a:rPr lang="en-US" sz="1100" dirty="0" smtClean="0">
                <a:latin typeface="+mj-lt"/>
                <a:cs typeface="Lucida Sans" pitchFamily="34" charset="0"/>
              </a:rPr>
              <a:t> </a:t>
            </a:r>
            <a:r>
              <a:rPr lang="en-US" sz="2800" dirty="0" smtClean="0">
                <a:solidFill>
                  <a:srgbClr val="232323"/>
                </a:solidFill>
                <a:latin typeface="+mj-lt"/>
                <a:cs typeface="Lucida Sans" pitchFamily="34" charset="0"/>
              </a:rPr>
              <a:t>Testers</a:t>
            </a:r>
            <a:endParaRPr lang="en-US" sz="2800" dirty="0">
              <a:solidFill>
                <a:srgbClr val="232323"/>
              </a:solidFill>
              <a:latin typeface="+mj-lt"/>
              <a:cs typeface="Lucida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4334" y="6634712"/>
            <a:ext cx="5097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/>
              <a:t>@isel77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13521" y="6634712"/>
            <a:ext cx="7988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/>
              <a:t>@jperkelens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23107" y="6634712"/>
            <a:ext cx="5979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/>
              <a:t>@msuarz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145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Highlight</a:t>
            </a:r>
            <a:endParaRPr lang="en-US" dirty="0"/>
          </a:p>
        </p:txBody>
      </p:sp>
      <p:pic>
        <p:nvPicPr>
          <p:cNvPr id="2050" name="Picture 2" descr="\\THE-ARCHTK\a$\dev\porfolio\agile2011\img\_0002s_0012_SyntaxHig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25" y="1089830"/>
            <a:ext cx="7149551" cy="409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148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pic>
        <p:nvPicPr>
          <p:cNvPr id="4" name="Picture 2" descr="\\THE-ARCHTK\a$\dev\porfolio\agile2011\img\_0001s_0018_Debug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9200"/>
            <a:ext cx="3486149" cy="49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17_DebugFix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219200"/>
            <a:ext cx="3923982" cy="248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6239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pic>
        <p:nvPicPr>
          <p:cNvPr id="6" name="Picture 2" descr="\\THE-ARCHTK\a$\dev\porfolio\agile2011\img\_0001s_0015_Debug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1066800"/>
            <a:ext cx="3400425" cy="18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THE-ARCHTK\a$\dev\porfolio\agile2011\img\_0001s_0016_DebugFe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17" y="2105130"/>
            <a:ext cx="3941083" cy="345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12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5" name="Picture 2" descr="\\THE-ARCHTK\a$\dev\porfolio\agile2011\img\_0000s_0014_TriggerRe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4572000" cy="31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:\dev\porfolio\agile2011\img\RenameSt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18314"/>
            <a:ext cx="4572000" cy="168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52044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MSpec</a:t>
            </a:r>
            <a:endParaRPr lang="en-US" dirty="0"/>
          </a:p>
        </p:txBody>
      </p:sp>
      <p:pic>
        <p:nvPicPr>
          <p:cNvPr id="4" name="Picture 2" descr="\\THE-ARCHTK\a$\dev\porfolio\agile2011\img\_0000s_0011_M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6" y="1066800"/>
            <a:ext cx="7145869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10" y="3612715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pic>
        <p:nvPicPr>
          <p:cNvPr id="4" name="Picture 2" descr="\\THE-ARCHTK\a$\dev\porfolio\agile2011\img\SoC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35" y="1021847"/>
            <a:ext cx="3662265" cy="17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THE-ARCHTK\a$\dev\porfolio\agile2011\img\_0001s_0010_SoCx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021847"/>
            <a:ext cx="4309562" cy="476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6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pic>
        <p:nvPicPr>
          <p:cNvPr id="4" name="Picture 2" descr="\\THE-ARCHTK\a$\dev\porfolio\agile2011\img\IDER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2" y="995233"/>
            <a:ext cx="7831137" cy="487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42481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Picture 3" descr="\\THE-ARCHTK\a$\dev\porfolio\agile2011\img\Flow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96" y="1600200"/>
            <a:ext cx="2735404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THE-ARCHTK\a$\dev\porfolio\agile2011\img\FlowRu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2819400" cy="32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FlowFea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00200"/>
            <a:ext cx="280096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051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765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2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4" name="Picture 2" descr="\\THE-ARCHTK\a$\dev\porfolio\agile2011\img\C#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02" y="1003300"/>
            <a:ext cx="4113798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385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UltiPro</a:t>
            </a:r>
            <a:r>
              <a:rPr lang="en-US" dirty="0" smtClean="0"/>
              <a:t> Web Services</a:t>
            </a:r>
            <a:endParaRPr lang="en-US" dirty="0"/>
          </a:p>
        </p:txBody>
      </p:sp>
      <p:pic>
        <p:nvPicPr>
          <p:cNvPr id="4098" name="Picture 2" descr="\\THE-ARCHTK\a$\dev\porfolio\agile2011\img\change_sal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98542"/>
            <a:ext cx="8343900" cy="446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71700" y="6096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Update Compensation</a:t>
            </a:r>
            <a:endParaRPr lang="en-US" sz="2800" b="1" dirty="0">
              <a:latin typeface="+mn-lt"/>
            </a:endParaRPr>
          </a:p>
        </p:txBody>
      </p:sp>
      <p:pic>
        <p:nvPicPr>
          <p:cNvPr id="5" name="Picture 3" descr="A:\dev\porfolio\agile2011\img\_0000s_0001_Ul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5384104"/>
            <a:ext cx="44958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:\dev\porfolio\agile2011\img\_0000s_0000_B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851" y="5943600"/>
            <a:ext cx="22574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474" y="210078"/>
            <a:ext cx="2817759" cy="769441"/>
          </a:xfrm>
        </p:spPr>
        <p:txBody>
          <a:bodyPr>
            <a:spAutoFit/>
          </a:bodyPr>
          <a:lstStyle/>
          <a:p>
            <a:pPr algn="l"/>
            <a:r>
              <a:rPr lang="en-US" b="1" dirty="0" smtClean="0">
                <a:latin typeface="Arista 2.0" pitchFamily="2" charset="0"/>
              </a:rPr>
              <a:t>rac·on·teur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0" y="822877"/>
            <a:ext cx="5943600" cy="252992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200" b="1" dirty="0" err="1"/>
              <a:t>noun</a:t>
            </a:r>
            <a:r>
              <a:rPr lang="fr-FR" sz="2200" dirty="0"/>
              <a:t> /ˌ</a:t>
            </a:r>
            <a:r>
              <a:rPr lang="fr-FR" sz="2200" dirty="0" err="1"/>
              <a:t>rakˌänˈtər</a:t>
            </a:r>
            <a:r>
              <a:rPr lang="fr-FR" sz="2200" dirty="0"/>
              <a:t>/  /-</a:t>
            </a:r>
            <a:r>
              <a:rPr lang="fr-FR" sz="2200" dirty="0" err="1"/>
              <a:t>ən</a:t>
            </a:r>
            <a:r>
              <a:rPr lang="fr-FR" sz="2200" dirty="0"/>
              <a:t>-/ </a:t>
            </a:r>
            <a:br>
              <a:rPr lang="fr-FR" sz="2200" dirty="0"/>
            </a:br>
            <a:r>
              <a:rPr lang="fr-FR" sz="2200" i="1" dirty="0"/>
              <a:t>raconteurs, plural</a:t>
            </a:r>
            <a:endParaRPr lang="en-US" sz="2200" i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A person who tells anecdotes </a:t>
            </a:r>
            <a:r>
              <a:rPr lang="en-US" sz="2200" dirty="0" smtClean="0"/>
              <a:t>in </a:t>
            </a:r>
            <a:r>
              <a:rPr lang="en-US" sz="2200" dirty="0"/>
              <a:t>a skillful and amusing </a:t>
            </a:r>
            <a:r>
              <a:rPr lang="en-US" sz="2200" dirty="0" smtClean="0"/>
              <a:t>way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Acceptance </a:t>
            </a:r>
            <a:r>
              <a:rPr lang="en-US" sz="2200" dirty="0"/>
              <a:t>test framework for C</a:t>
            </a:r>
            <a:r>
              <a:rPr lang="en-US" sz="2200" dirty="0" smtClean="0"/>
              <a:t>#</a:t>
            </a:r>
          </a:p>
          <a:p>
            <a:pPr marL="800100" lvl="2" indent="0">
              <a:buNone/>
            </a:pPr>
            <a:r>
              <a:rPr lang="en-US" sz="1800" dirty="0"/>
              <a:t>Allows writing stories in plain </a:t>
            </a:r>
            <a:r>
              <a:rPr lang="en-US" sz="1800" dirty="0" smtClean="0"/>
              <a:t>text with </a:t>
            </a:r>
            <a:r>
              <a:rPr lang="en-US" sz="1800" dirty="0" err="1" smtClean="0"/>
              <a:t>VisualStudio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stories are executed as </a:t>
            </a:r>
            <a:r>
              <a:rPr lang="en-US" sz="1800" dirty="0" err="1"/>
              <a:t>xUnit</a:t>
            </a:r>
            <a:r>
              <a:rPr lang="en-US" sz="1800" dirty="0"/>
              <a:t> </a:t>
            </a:r>
            <a:r>
              <a:rPr lang="en-US" sz="1800" dirty="0" smtClean="0"/>
              <a:t>tests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69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A:\dev\porfolio\agile2011\img\_0000s_0001_Ul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5421682"/>
            <a:ext cx="44958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UltiPro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00" y="6096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Validate Job</a:t>
            </a:r>
            <a:endParaRPr lang="en-US" sz="2800" dirty="0">
              <a:latin typeface="+mn-lt"/>
            </a:endParaRPr>
          </a:p>
        </p:txBody>
      </p:sp>
      <p:pic>
        <p:nvPicPr>
          <p:cNvPr id="5122" name="Picture 2" descr="\\THE-ARCHTK\a$\dev\porfolio\agile2011\img\change_jo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09" y="1108746"/>
            <a:ext cx="6619183" cy="464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:\dev\porfolio\agile2011\img\_0000s_0000_Be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851" y="5981178"/>
            <a:ext cx="22574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0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2050" name="Picture 2" descr="A:\dev\porfolio\agile2011\img\_0000s_0007_boo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5000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 rot="2117807">
            <a:off x="3016708" y="344321"/>
            <a:ext cx="4734855" cy="4743555"/>
          </a:xfrm>
          <a:prstGeom prst="cloudCallout">
            <a:avLst/>
          </a:prstGeom>
          <a:noFill/>
          <a:ln w="15875">
            <a:solidFill>
              <a:srgbClr val="01490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68452" y="348641"/>
            <a:ext cx="2133600" cy="3962400"/>
          </a:xfrm>
          <a:prstGeom prst="rect">
            <a:avLst/>
          </a:prstGeom>
        </p:spPr>
        <p:txBody>
          <a:bodyPr vert="horz" lIns="0" tIns="0" rIns="0" bIns="0" rtlCol="0">
            <a:noAutofit/>
            <a:scene3d>
              <a:camera prst="orthographicFront"/>
              <a:lightRig rig="threePt" dir="t"/>
            </a:scene3d>
            <a:sp3d prstMaterial="metal">
              <a:bevelT w="133350" h="57150"/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0" dirty="0" smtClean="0">
                <a:solidFill>
                  <a:srgbClr val="024402"/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en-US" sz="30000" dirty="0">
              <a:solidFill>
                <a:srgbClr val="02440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367" y="0"/>
            <a:ext cx="1999266" cy="76944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27" y="825674"/>
            <a:ext cx="3732625" cy="347787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The Situation</a:t>
            </a:r>
          </a:p>
          <a:p>
            <a:pPr>
              <a:defRPr/>
            </a:pPr>
            <a:r>
              <a:rPr lang="en-US" sz="2800" dirty="0"/>
              <a:t>Hello Raconteur</a:t>
            </a:r>
          </a:p>
          <a:p>
            <a:r>
              <a:rPr lang="en-US" sz="2800" dirty="0"/>
              <a:t>Testers</a:t>
            </a:r>
          </a:p>
          <a:p>
            <a:r>
              <a:rPr lang="en-US" sz="2800" dirty="0"/>
              <a:t>Developers</a:t>
            </a:r>
          </a:p>
          <a:p>
            <a:r>
              <a:rPr lang="en-US" sz="2800" dirty="0" err="1"/>
              <a:t>UltiPro</a:t>
            </a:r>
            <a:r>
              <a:rPr lang="en-US" sz="2800" dirty="0"/>
              <a:t> </a:t>
            </a:r>
            <a:r>
              <a:rPr lang="en-US" sz="2800" dirty="0" err="1"/>
              <a:t>Webservices</a:t>
            </a:r>
            <a:endParaRPr lang="en-US" sz="2800" dirty="0"/>
          </a:p>
          <a:p>
            <a:pPr lvl="1"/>
            <a:r>
              <a:rPr lang="en-US" sz="2400" dirty="0"/>
              <a:t>Update Compensation</a:t>
            </a:r>
          </a:p>
          <a:p>
            <a:pPr lvl="1"/>
            <a:r>
              <a:rPr lang="en-US" sz="2400" dirty="0"/>
              <a:t>Validate </a:t>
            </a:r>
            <a:r>
              <a:rPr lang="en-US" sz="2400" dirty="0" smtClean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Situation</a:t>
            </a:r>
            <a:endParaRPr lang="en-US" dirty="0"/>
          </a:p>
        </p:txBody>
      </p:sp>
      <p:pic>
        <p:nvPicPr>
          <p:cNvPr id="2050" name="Picture 2" descr="\\THE-ARCHTK\a$\dev\porfolio\agile2011\img\_0000s_0000_the-sit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5" y="1600200"/>
            <a:ext cx="54768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Raconteur!</a:t>
            </a:r>
            <a:endParaRPr lang="en-US" dirty="0"/>
          </a:p>
        </p:txBody>
      </p:sp>
      <p:pic>
        <p:nvPicPr>
          <p:cNvPr id="1026" name="Picture 2" descr="A:\dev\portfolio\agile2011\img\Slides_0000s_0007_Hel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9" y="1323975"/>
            <a:ext cx="4933951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7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Fitnesse</a:t>
            </a:r>
            <a:endParaRPr lang="en-US" dirty="0"/>
          </a:p>
        </p:txBody>
      </p:sp>
      <p:pic>
        <p:nvPicPr>
          <p:cNvPr id="4" name="Picture 2" descr="\\THE-ARCHTK\a$\dev\porfolio\agile2011\img\_0001s_0023_Fitness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5" y="990600"/>
            <a:ext cx="4010026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22_RacFit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41" y="990600"/>
            <a:ext cx="42100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848225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pic>
        <p:nvPicPr>
          <p:cNvPr id="4" name="Picture 2" descr="\\THE-ARCHTK\a$\dev\porfolio\agile2011\img\_0001s_0020_Cuk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9" y="1606463"/>
            <a:ext cx="408214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21_RacCuke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45" y="1606463"/>
            <a:ext cx="408214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611" y="3432784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&amp; Navigation</a:t>
            </a:r>
            <a:endParaRPr lang="en-US" dirty="0"/>
          </a:p>
        </p:txBody>
      </p:sp>
      <p:pic>
        <p:nvPicPr>
          <p:cNvPr id="4" name="Picture 2" descr="A:\dev\porfolio\agile2011\img\Search&amp;N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504" y="1410222"/>
            <a:ext cx="5441058" cy="24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89" y="34290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1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A:\dev\portfolio\agile2011\img\Slides_0000s_0007_Intellisen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4724400" cy="44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en-US" dirty="0"/>
          </a:p>
        </p:txBody>
      </p:sp>
      <p:pic>
        <p:nvPicPr>
          <p:cNvPr id="4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052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sta 2.0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62</Words>
  <Application>Microsoft Office PowerPoint</Application>
  <PresentationFormat>On-screen Show (4:3)</PresentationFormat>
  <Paragraphs>39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rac·on·teur</vt:lpstr>
      <vt:lpstr>Agenda</vt:lpstr>
      <vt:lpstr>The Situation</vt:lpstr>
      <vt:lpstr>Hello Raconteur!</vt:lpstr>
      <vt:lpstr>Fitnesse</vt:lpstr>
      <vt:lpstr>Cucumber</vt:lpstr>
      <vt:lpstr>Search &amp; Navigation</vt:lpstr>
      <vt:lpstr>Intellisense</vt:lpstr>
      <vt:lpstr>Syntax Highlight</vt:lpstr>
      <vt:lpstr>Debug</vt:lpstr>
      <vt:lpstr>Debug</vt:lpstr>
      <vt:lpstr>Refactoring</vt:lpstr>
      <vt:lpstr>MSpec</vt:lpstr>
      <vt:lpstr>Separation of Concerns</vt:lpstr>
      <vt:lpstr>IDE</vt:lpstr>
      <vt:lpstr>Flow</vt:lpstr>
      <vt:lpstr>C#</vt:lpstr>
      <vt:lpstr>UltiPro Web Services</vt:lpstr>
      <vt:lpstr>UltiPro Web Services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Isel Fernandez</dc:creator>
  <cp:lastModifiedBy>mike</cp:lastModifiedBy>
  <cp:revision>111</cp:revision>
  <dcterms:created xsi:type="dcterms:W3CDTF">2011-08-03T02:56:08Z</dcterms:created>
  <dcterms:modified xsi:type="dcterms:W3CDTF">2011-08-10T04:48:43Z</dcterms:modified>
</cp:coreProperties>
</file>