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73" autoAdjust="0"/>
    <p:restoredTop sz="86433" autoAdjust="0"/>
  </p:normalViewPr>
  <p:slideViewPr>
    <p:cSldViewPr>
      <p:cViewPr varScale="1">
        <p:scale>
          <a:sx n="122" d="100"/>
          <a:sy n="122" d="100"/>
        </p:scale>
        <p:origin x="-4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6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1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0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4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0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7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4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8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FBED3-2DB5-49B9-B599-B34C410A1673}" type="datetimeFigureOut">
              <a:rPr lang="en-US" smtClean="0"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5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81817" y="5334000"/>
            <a:ext cx="625149" cy="702257"/>
            <a:chOff x="3481387" y="3260725"/>
            <a:chExt cx="703237" cy="777875"/>
          </a:xfrm>
        </p:grpSpPr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4537" y="3310028"/>
              <a:ext cx="700087" cy="7030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 descr="\\THE-ARCHTK\a$\dev\porfolio\agile2011\img\fram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7" y="3260725"/>
              <a:ext cx="701477" cy="777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1" name="Picture 2" descr="\\THE-ARCHTK\a$\dev\porfolio\agile2011\img\logo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6525"/>
            <a:ext cx="76200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6919818" y="5342045"/>
            <a:ext cx="623584" cy="702257"/>
            <a:chOff x="6375895" y="3274445"/>
            <a:chExt cx="701477" cy="777875"/>
          </a:xfrm>
        </p:grpSpPr>
        <p:pic>
          <p:nvPicPr>
            <p:cNvPr id="12" name="Picture 5" descr="\\THE-ARCHTK\a$\dev\porfolio\agile2011\img\jp_small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8434" y="3336925"/>
              <a:ext cx="598330" cy="666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\\THE-ARCHTK\a$\dev\porfolio\agile2011\img\fram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5895" y="3274445"/>
              <a:ext cx="701477" cy="777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6143728" y="5342046"/>
            <a:ext cx="623584" cy="702257"/>
            <a:chOff x="4931643" y="3242520"/>
            <a:chExt cx="701477" cy="777875"/>
          </a:xfrm>
        </p:grpSpPr>
        <p:pic>
          <p:nvPicPr>
            <p:cNvPr id="14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4014" y="3272817"/>
              <a:ext cx="586740" cy="730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3" descr="\\THE-ARCHTK\a$\dev\porfolio\agile2011\img\fram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643" y="3242520"/>
              <a:ext cx="701477" cy="777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1452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</a:t>
            </a:r>
            <a:endParaRPr lang="en-US" dirty="0"/>
          </a:p>
        </p:txBody>
      </p:sp>
      <p:pic>
        <p:nvPicPr>
          <p:cNvPr id="4" name="Picture 2" descr="\\THE-ARCHTK\a$\dev\porfolio\agile2011\img\_0001s_0018_DebugF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468973"/>
            <a:ext cx="3486149" cy="493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\\THE-ARCHTK\a$\dev\porfolio\agile2011\img\_0001s_0017_DebugFix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418" y="1468973"/>
            <a:ext cx="3923982" cy="248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3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</a:t>
            </a:r>
            <a:endParaRPr lang="en-US" dirty="0"/>
          </a:p>
        </p:txBody>
      </p:sp>
      <p:pic>
        <p:nvPicPr>
          <p:cNvPr id="6" name="Picture 2" descr="\\THE-ARCHTK\a$\dev\porfolio\agile2011\img\_0001s_0015_DebugSte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61968"/>
            <a:ext cx="3400425" cy="184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\\THE-ARCHTK\a$\dev\porfolio\agile2011\img\_0001s_0016_DebugFea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200400"/>
            <a:ext cx="3941083" cy="345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12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pic>
        <p:nvPicPr>
          <p:cNvPr id="4" name="Picture 3" descr="A:\dev\porfolio\agile2011\img\RenameSte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800600"/>
            <a:ext cx="4572000" cy="168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\\THE-ARCHTK\a$\dev\porfolio\agile2011\img\_0000s_0014_TriggerRena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422850"/>
            <a:ext cx="4572000" cy="31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4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</a:t>
            </a:r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4" name="Picture 2" descr="\\THE-ARCHTK\a$\dev\porfolio\agile2011\img\_0000s_0011_MSp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66" y="1524000"/>
            <a:ext cx="7145869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1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  <a:endParaRPr lang="en-US" dirty="0"/>
          </a:p>
        </p:txBody>
      </p:sp>
      <p:pic>
        <p:nvPicPr>
          <p:cNvPr id="4" name="Picture 2" descr="\\THE-ARCHTK\a$\dev\porfolio\agile2011\img\SoC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535" y="1402847"/>
            <a:ext cx="3662265" cy="172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\\THE-ARCHTK\a$\dev\porfolio\agile2011\img\SoCxUn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07" y="1402847"/>
            <a:ext cx="4468593" cy="494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76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</a:t>
            </a:r>
            <a:r>
              <a:rPr lang="en-US" dirty="0" smtClean="0"/>
              <a:t>DSL</a:t>
            </a:r>
            <a:endParaRPr lang="en-US" dirty="0"/>
          </a:p>
        </p:txBody>
      </p:sp>
      <p:pic>
        <p:nvPicPr>
          <p:cNvPr id="4" name="Picture 2" descr="\\THE-ARCHTK\a$\dev\porfolio\agile2011\img\DSLxUn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3747847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\\THE-ARCHTK\a$\dev\porfolio\agile2011\img\DSLR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71600"/>
            <a:ext cx="3981449" cy="204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30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en-US" dirty="0"/>
          </a:p>
        </p:txBody>
      </p:sp>
      <p:pic>
        <p:nvPicPr>
          <p:cNvPr id="4" name="Picture 2" descr="\\THE-ARCHTK\a$\dev\porfolio\agile2011\img\IDER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2" y="1447800"/>
            <a:ext cx="7831137" cy="487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35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pic>
        <p:nvPicPr>
          <p:cNvPr id="4" name="Picture 3" descr="\\THE-ARCHTK\a$\dev\porfolio\agile2011\img\FlowSte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796" y="2632874"/>
            <a:ext cx="2735404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THE-ARCHTK\a$\dev\porfolio\agile2011\img\FlowRu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632874"/>
            <a:ext cx="2819400" cy="323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\\THE-ARCHTK\a$\dev\porfolio\agile2011\img\FlowFea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2632874"/>
            <a:ext cx="280096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42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pic>
        <p:nvPicPr>
          <p:cNvPr id="4" name="Picture 2" descr="\\THE-ARCHTK\a$\dev\porfolio\agile2011\img\OrgSolExplor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524000"/>
            <a:ext cx="37909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\\THE-ARCHTK\a$\dev\porfolio\agile2011\img\OrgFindUsa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24000"/>
            <a:ext cx="369845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02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pic>
        <p:nvPicPr>
          <p:cNvPr id="4" name="Picture 2" descr="\\THE-ARCHTK\a$\dev\porfolio\agile2011\img\C#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384300"/>
            <a:ext cx="5014082" cy="509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9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5943600" cy="1143000"/>
          </a:xfrm>
        </p:spPr>
        <p:txBody>
          <a:bodyPr/>
          <a:lstStyle/>
          <a:p>
            <a:pPr algn="l"/>
            <a:r>
              <a:rPr lang="en-US" b="1" dirty="0" err="1" smtClean="0">
                <a:latin typeface="Arista 2.0" pitchFamily="2" charset="0"/>
              </a:rPr>
              <a:t>rac·on·teur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43200" y="1265237"/>
            <a:ext cx="5943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b="1" dirty="0" err="1"/>
              <a:t>noun</a:t>
            </a:r>
            <a:r>
              <a:rPr lang="fr-FR" sz="2200" dirty="0"/>
              <a:t> /ˌ</a:t>
            </a:r>
            <a:r>
              <a:rPr lang="fr-FR" sz="2200" dirty="0" err="1"/>
              <a:t>rakˌänˈtər</a:t>
            </a:r>
            <a:r>
              <a:rPr lang="fr-FR" sz="2200" dirty="0"/>
              <a:t>/  /-</a:t>
            </a:r>
            <a:r>
              <a:rPr lang="fr-FR" sz="2200" dirty="0" err="1"/>
              <a:t>ən</a:t>
            </a:r>
            <a:r>
              <a:rPr lang="fr-FR" sz="2200" dirty="0"/>
              <a:t>-/ </a:t>
            </a:r>
            <a:br>
              <a:rPr lang="fr-FR" sz="2200" dirty="0"/>
            </a:br>
            <a:r>
              <a:rPr lang="fr-FR" sz="2200" i="1" dirty="0"/>
              <a:t>raconteurs, plural</a:t>
            </a:r>
            <a:endParaRPr lang="en-US" sz="2200" i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2200" dirty="0"/>
              <a:t>A person who tells anecdotes in a skillful and amusing </a:t>
            </a:r>
            <a:r>
              <a:rPr lang="en-US" sz="2200" dirty="0" smtClean="0"/>
              <a:t>way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smtClean="0"/>
              <a:t>Acceptance </a:t>
            </a:r>
            <a:r>
              <a:rPr lang="en-US" sz="2200" dirty="0"/>
              <a:t>test framework for C</a:t>
            </a:r>
            <a:r>
              <a:rPr lang="en-US" sz="2200" dirty="0" smtClean="0"/>
              <a:t>#</a:t>
            </a:r>
          </a:p>
          <a:p>
            <a:pPr marL="800100" lvl="2" indent="0">
              <a:buNone/>
            </a:pPr>
            <a:r>
              <a:rPr lang="en-US" sz="1800" dirty="0"/>
              <a:t>Allows writing stories in plain </a:t>
            </a:r>
            <a:r>
              <a:rPr lang="en-US" sz="1800" dirty="0" smtClean="0"/>
              <a:t>text with </a:t>
            </a:r>
            <a:r>
              <a:rPr lang="en-US" sz="1800" dirty="0" err="1" smtClean="0"/>
              <a:t>VisualStudio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The stories are executed as </a:t>
            </a:r>
            <a:r>
              <a:rPr lang="en-US" sz="1800" dirty="0" err="1"/>
              <a:t>xUnit</a:t>
            </a:r>
            <a:r>
              <a:rPr lang="en-US" sz="1800" dirty="0"/>
              <a:t> </a:t>
            </a:r>
            <a:r>
              <a:rPr lang="en-US" sz="1800" dirty="0" smtClean="0"/>
              <a:t>tests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694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UltiPro</a:t>
            </a:r>
            <a:r>
              <a:rPr lang="en-US" dirty="0" smtClean="0"/>
              <a:t> Web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4" name="Picture 2" descr="A:\dev\porfolio\presentations\codecamp11\img\raconteur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71600"/>
            <a:ext cx="62484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25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 txBox="1">
            <a:spLocks/>
          </p:cNvSpPr>
          <p:nvPr/>
        </p:nvSpPr>
        <p:spPr>
          <a:xfrm>
            <a:off x="3505200" y="381000"/>
            <a:ext cx="2133600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5000" dirty="0" smtClean="0">
                <a:latin typeface="Arista 2.0" pitchFamily="2" charset="0"/>
              </a:rPr>
              <a:t>?</a:t>
            </a:r>
            <a:endParaRPr lang="en-US" sz="35000" dirty="0">
              <a:latin typeface="Arista 2.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26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274638"/>
            <a:ext cx="5181600" cy="1143000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371600"/>
            <a:ext cx="5105400" cy="4754563"/>
          </a:xfrm>
        </p:spPr>
        <p:txBody>
          <a:bodyPr/>
          <a:lstStyle/>
          <a:p>
            <a:r>
              <a:rPr lang="en-US" dirty="0" smtClean="0"/>
              <a:t>Definition</a:t>
            </a:r>
          </a:p>
          <a:p>
            <a:r>
              <a:rPr lang="en-US" dirty="0" smtClean="0"/>
              <a:t>Advantages for testers</a:t>
            </a:r>
          </a:p>
          <a:p>
            <a:r>
              <a:rPr lang="en-US" dirty="0" smtClean="0"/>
              <a:t>Advantages for developers</a:t>
            </a:r>
          </a:p>
          <a:p>
            <a:r>
              <a:rPr lang="en-US" dirty="0" smtClean="0"/>
              <a:t>Hello Raconteur</a:t>
            </a:r>
          </a:p>
          <a:p>
            <a:r>
              <a:rPr lang="en-US" dirty="0" smtClean="0"/>
              <a:t>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6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Situation</a:t>
            </a:r>
            <a:endParaRPr lang="en-US" dirty="0"/>
          </a:p>
        </p:txBody>
      </p:sp>
      <p:pic>
        <p:nvPicPr>
          <p:cNvPr id="1026" name="Picture 2" descr="\\THE-ARCHTK\a$\dev\porfolio\agile2011\img\_0000s_0000_the-situ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276" y="1569421"/>
            <a:ext cx="547687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6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Fitnesse</a:t>
            </a:r>
            <a:endParaRPr lang="en-US" dirty="0"/>
          </a:p>
        </p:txBody>
      </p:sp>
      <p:pic>
        <p:nvPicPr>
          <p:cNvPr id="4" name="Picture 2" descr="\\THE-ARCHTK\a$\dev\porfolio\agile2011\img\_0001s_0023_FitnesseSynt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4" y="1447800"/>
            <a:ext cx="4010026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\\THE-ARCHTK\a$\dev\porfolio\agile2011\img\_0001s_0022_RacFitSynta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47800"/>
            <a:ext cx="421005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02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</a:t>
            </a:r>
            <a:endParaRPr lang="en-US" dirty="0"/>
          </a:p>
        </p:txBody>
      </p:sp>
      <p:pic>
        <p:nvPicPr>
          <p:cNvPr id="4" name="Picture 2" descr="\\THE-ARCHTK\a$\dev\porfolio\agile2011\img\_0001s_0020_CukeSynt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95400"/>
            <a:ext cx="4771232" cy="278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\\THE-ARCHTK\a$\dev\porfolio\agile2011\img\_0001s_0021_RacCukeSynta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960" y="4191000"/>
            <a:ext cx="4735222" cy="242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1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&amp; Navigation</a:t>
            </a:r>
            <a:endParaRPr lang="en-US" dirty="0"/>
          </a:p>
        </p:txBody>
      </p:sp>
      <p:pic>
        <p:nvPicPr>
          <p:cNvPr id="4" name="Picture 2" descr="A:\dev\porfolio\agile2011\img\Search&amp;Na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942" y="1742629"/>
            <a:ext cx="6163452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1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Intellisense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Raconteur screenshot (pending </a:t>
            </a:r>
            <a:r>
              <a:rPr lang="en-US" dirty="0" err="1" smtClean="0"/>
              <a:t>ctrl+space</a:t>
            </a:r>
            <a:r>
              <a:rPr lang="en-US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48973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Highlight</a:t>
            </a:r>
            <a:endParaRPr lang="en-US" dirty="0"/>
          </a:p>
        </p:txBody>
      </p:sp>
      <p:pic>
        <p:nvPicPr>
          <p:cNvPr id="2050" name="Picture 2" descr="\\THE-ARCHTK\a$\dev\porfolio\agile2011\img\_0002s_0012_SyntaxHigl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523999"/>
            <a:ext cx="7705725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2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sta 2.0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50</Words>
  <Application>Microsoft Office PowerPoint</Application>
  <PresentationFormat>On-screen Show (4:3)</PresentationFormat>
  <Paragraphs>32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rac·on·teur</vt:lpstr>
      <vt:lpstr>Agenda</vt:lpstr>
      <vt:lpstr>The Situation</vt:lpstr>
      <vt:lpstr>Fitnesse</vt:lpstr>
      <vt:lpstr>Cucumber</vt:lpstr>
      <vt:lpstr>Search &amp; Navigation</vt:lpstr>
      <vt:lpstr>Intellisense</vt:lpstr>
      <vt:lpstr>Syntax Highlight</vt:lpstr>
      <vt:lpstr>Debug</vt:lpstr>
      <vt:lpstr>Debug</vt:lpstr>
      <vt:lpstr>Refactoring</vt:lpstr>
      <vt:lpstr>Free text</vt:lpstr>
      <vt:lpstr>Separation of Concerns</vt:lpstr>
      <vt:lpstr>External DSL</vt:lpstr>
      <vt:lpstr>IDE</vt:lpstr>
      <vt:lpstr>Flow</vt:lpstr>
      <vt:lpstr>Organization</vt:lpstr>
      <vt:lpstr>C#</vt:lpstr>
      <vt:lpstr>UltiPro Web Services</vt:lpstr>
      <vt:lpstr>Resources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Isel Fernandez</dc:creator>
  <cp:lastModifiedBy>mike</cp:lastModifiedBy>
  <cp:revision>34</cp:revision>
  <dcterms:created xsi:type="dcterms:W3CDTF">2011-08-03T02:56:08Z</dcterms:created>
  <dcterms:modified xsi:type="dcterms:W3CDTF">2011-08-03T04:11:37Z</dcterms:modified>
</cp:coreProperties>
</file>