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7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33" autoAdjust="0"/>
  </p:normalViewPr>
  <p:slideViewPr>
    <p:cSldViewPr>
      <p:cViewPr varScale="1">
        <p:scale>
          <a:sx n="92" d="100"/>
          <a:sy n="92" d="100"/>
        </p:scale>
        <p:origin x="-104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BED3-2DB5-49B9-B599-B34C410A1673}" type="datetimeFigureOut">
              <a:rPr lang="en-US" smtClean="0"/>
              <a:t>8/3/2011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81817" y="5614297"/>
            <a:ext cx="625149" cy="702257"/>
            <a:chOff x="3481387" y="3260725"/>
            <a:chExt cx="703237" cy="777875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537" y="3310028"/>
              <a:ext cx="700087" cy="703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7" y="326072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2" descr="\\THE-ARCHTK\a$\dev\porfolio\agile2011\img\logo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525"/>
            <a:ext cx="762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919818" y="5622342"/>
            <a:ext cx="623584" cy="702257"/>
            <a:chOff x="6375895" y="3274445"/>
            <a:chExt cx="701477" cy="777875"/>
          </a:xfrm>
        </p:grpSpPr>
        <p:pic>
          <p:nvPicPr>
            <p:cNvPr id="12" name="Picture 5" descr="\\THE-ARCHTK\a$\dev\porfolio\agile2011\img\jp_smal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434" y="3336925"/>
              <a:ext cx="598330" cy="66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95" y="327444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143728" y="5622343"/>
            <a:ext cx="623584" cy="702257"/>
            <a:chOff x="4931643" y="3242520"/>
            <a:chExt cx="701477" cy="777875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014" y="3272817"/>
              <a:ext cx="586740" cy="73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643" y="3242520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107635" y="2053244"/>
            <a:ext cx="3978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4 </a:t>
            </a:r>
            <a:r>
              <a:rPr lang="en-US" sz="4400" dirty="0" err="1" smtClean="0"/>
              <a:t>Devs</a:t>
            </a:r>
            <a:r>
              <a:rPr lang="en-US" sz="4400" dirty="0" smtClean="0"/>
              <a:t> &amp; Testers</a:t>
            </a:r>
            <a:endParaRPr lang="en-US" sz="4400" dirty="0"/>
          </a:p>
        </p:txBody>
      </p:sp>
      <p:pic>
        <p:nvPicPr>
          <p:cNvPr id="3074" name="Picture 2" descr="\\THE-ARCHTK\a$\dev\porfolio\agile2011\img\raconteur-hom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92773"/>
            <a:ext cx="5879825" cy="344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\\THE-ARCHTK\a$\dev\porfolio\agile2011\img\raconteur-wik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03" y="1892773"/>
            <a:ext cx="4444297" cy="344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  <a:endParaRPr lang="en-US" dirty="0"/>
          </a:p>
        </p:txBody>
      </p:sp>
      <p:pic>
        <p:nvPicPr>
          <p:cNvPr id="2050" name="Picture 2" descr="\\THE-ARCHTK\a$\dev\porfolio\agile2011\img\_0002s_0012_SyntaxHig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523999"/>
            <a:ext cx="77057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4" name="Picture 2" descr="\\THE-ARCHTK\a$\dev\porfolio\agile2011\img\_0001s_0018_Debug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486149" cy="49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17_DebugFi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47800"/>
            <a:ext cx="3923982" cy="24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6" name="Picture 2" descr="\\THE-ARCHTK\a$\dev\porfolio\agile2011\img\_0001s_0015_Debug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61968"/>
            <a:ext cx="3400425" cy="1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THE-ARCHTK\a$\dev\porfolio\agile2011\img\_0001s_0016_Debug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3941083" cy="34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4" name="Picture 3" descr="A:\dev\porfolio\agile2011\img\Rename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00600"/>
            <a:ext cx="4572000" cy="16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THE-ARCHTK\a$\dev\porfolio\agile2011\img\_0000s_0014_TriggerRena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22850"/>
            <a:ext cx="4572000" cy="31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text</a:t>
            </a:r>
            <a:endParaRPr lang="en-US" dirty="0"/>
          </a:p>
        </p:txBody>
      </p:sp>
      <p:pic>
        <p:nvPicPr>
          <p:cNvPr id="4" name="Picture 2" descr="\\THE-ARCHTK\a$\dev\porfolio\agile2011\img\_0000s_0011_M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1524000"/>
            <a:ext cx="7145869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pic>
        <p:nvPicPr>
          <p:cNvPr id="4" name="Picture 2" descr="\\THE-ARCHTK\a$\dev\porfolio\agile2011\img\SoC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35" y="1402847"/>
            <a:ext cx="3662265" cy="17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THE-ARCHTK\a$\dev\porfolio\agile2011\img\_0001s_0010_SoCx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402847"/>
            <a:ext cx="4309562" cy="476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DSL</a:t>
            </a:r>
            <a:endParaRPr lang="en-US" dirty="0"/>
          </a:p>
        </p:txBody>
      </p:sp>
      <p:pic>
        <p:nvPicPr>
          <p:cNvPr id="4" name="Picture 2" descr="\\THE-ARCHTK\a$\dev\porfolio\agile2011\img\DSLxU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74784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DSLR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3981449" cy="20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4" name="Picture 2" descr="\\THE-ARCHTK\a$\dev\porfolio\agile2011\img\IDER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2" y="1447800"/>
            <a:ext cx="7831137" cy="48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4" name="Picture 2" descr="\\THE-ARCHTK\a$\dev\porfolio\agile2011\img\OrgSol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24000"/>
            <a:ext cx="3790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OrgFindUs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24000"/>
            <a:ext cx="369845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Picture 3" descr="\\THE-ARCHTK\a$\dev\porfolio\agile2011\img\Flow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96" y="2632874"/>
            <a:ext cx="2735404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THE-ARCHTK\a$\dev\porfolio\agile2011\img\Flow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32874"/>
            <a:ext cx="2819400" cy="32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FlowFe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632874"/>
            <a:ext cx="28009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1143000"/>
          </a:xfrm>
        </p:spPr>
        <p:txBody>
          <a:bodyPr/>
          <a:lstStyle/>
          <a:p>
            <a:pPr algn="l"/>
            <a:r>
              <a:rPr lang="en-US" b="1" dirty="0" err="1" smtClean="0">
                <a:latin typeface="Arista 2.0" pitchFamily="2" charset="0"/>
              </a:rPr>
              <a:t>rac·on·teur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200" y="1265237"/>
            <a:ext cx="5943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in 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9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2" descr="\\THE-ARCHTK\a$\dev\porfolio\agile2011\img\C#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84300"/>
            <a:ext cx="5014082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248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 txBox="1">
            <a:spLocks/>
          </p:cNvSpPr>
          <p:nvPr/>
        </p:nvSpPr>
        <p:spPr>
          <a:xfrm>
            <a:off x="3505200" y="381000"/>
            <a:ext cx="21336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0" dirty="0" smtClean="0">
                <a:latin typeface="Arista 2.0" pitchFamily="2" charset="0"/>
              </a:rPr>
              <a:t>?</a:t>
            </a:r>
            <a:endParaRPr lang="en-US" sz="35000" dirty="0">
              <a:latin typeface="Arista 2.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74638"/>
            <a:ext cx="5181600" cy="1143000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219200"/>
            <a:ext cx="5105400" cy="4754563"/>
          </a:xfrm>
        </p:spPr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</a:rPr>
              <a:t>The Situation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</a:rPr>
              <a:t>Hello Raconteur</a:t>
            </a:r>
            <a:endParaRPr lang="en-US" sz="2800" dirty="0" smtClean="0">
              <a:effectLst/>
            </a:endParaRPr>
          </a:p>
          <a:p>
            <a:r>
              <a:rPr lang="en-US" sz="2800" dirty="0" smtClean="0"/>
              <a:t>Testers</a:t>
            </a:r>
          </a:p>
          <a:p>
            <a:r>
              <a:rPr lang="en-US" sz="2800" dirty="0" smtClean="0"/>
              <a:t>Developers</a:t>
            </a:r>
          </a:p>
          <a:p>
            <a:r>
              <a:rPr lang="en-US" sz="2800" dirty="0" err="1" smtClean="0"/>
              <a:t>UltiPro</a:t>
            </a:r>
            <a:r>
              <a:rPr lang="en-US" sz="2800" dirty="0" smtClean="0"/>
              <a:t> </a:t>
            </a:r>
            <a:r>
              <a:rPr lang="en-US" sz="2800" dirty="0" err="1" smtClean="0"/>
              <a:t>Webservices</a:t>
            </a:r>
            <a:endParaRPr lang="en-US" sz="2800" dirty="0" smtClean="0"/>
          </a:p>
          <a:p>
            <a:pPr lvl="1"/>
            <a:r>
              <a:rPr lang="en-US" sz="2400" dirty="0" smtClean="0"/>
              <a:t>Update Compensation</a:t>
            </a:r>
          </a:p>
          <a:p>
            <a:pPr lvl="1"/>
            <a:r>
              <a:rPr lang="en-US" sz="2400" dirty="0" smtClean="0"/>
              <a:t>Validate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6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Situation</a:t>
            </a:r>
            <a:endParaRPr lang="en-US" dirty="0"/>
          </a:p>
        </p:txBody>
      </p:sp>
      <p:pic>
        <p:nvPicPr>
          <p:cNvPr id="2050" name="Picture 2" descr="\\THE-ARCHTK\a$\dev\porfolio\agile2011\img\_0000s_0000_the-sit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1600200"/>
            <a:ext cx="54768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Raconteur!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Fitnesse</a:t>
            </a:r>
            <a:endParaRPr lang="en-US" dirty="0"/>
          </a:p>
        </p:txBody>
      </p:sp>
      <p:pic>
        <p:nvPicPr>
          <p:cNvPr id="4" name="Picture 2" descr="\\THE-ARCHTK\a$\dev\porfolio\agile2011\img\_0001s_0023_Fitness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1447800"/>
            <a:ext cx="401002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2_RacFit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2100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pic>
        <p:nvPicPr>
          <p:cNvPr id="4" name="Picture 2" descr="\\THE-ARCHTK\a$\dev\porfolio\agile2011\img\_0001s_0020_Cuk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771232" cy="27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1_RacCuke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60" y="4191000"/>
            <a:ext cx="4735222" cy="242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Navigation</a:t>
            </a:r>
            <a:endParaRPr lang="en-US" dirty="0"/>
          </a:p>
        </p:txBody>
      </p:sp>
      <p:pic>
        <p:nvPicPr>
          <p:cNvPr id="4" name="Picture 2" descr="A:\dev\porfolio\agile2011\img\Search&amp;N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942" y="1742629"/>
            <a:ext cx="6163452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Raconteur screenshot (pending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89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sta 2.0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59</Words>
  <Application>Microsoft Office PowerPoint</Application>
  <PresentationFormat>On-screen Show (4:3)</PresentationFormat>
  <Paragraphs>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rac·on·teur</vt:lpstr>
      <vt:lpstr>Agenda</vt:lpstr>
      <vt:lpstr>The Situation</vt:lpstr>
      <vt:lpstr>Hello Raconteur!</vt:lpstr>
      <vt:lpstr>Fitnesse</vt:lpstr>
      <vt:lpstr>Cucumber</vt:lpstr>
      <vt:lpstr>Search &amp; Navigation</vt:lpstr>
      <vt:lpstr>Intellisense</vt:lpstr>
      <vt:lpstr>Syntax Highlight</vt:lpstr>
      <vt:lpstr>Debug</vt:lpstr>
      <vt:lpstr>Debug</vt:lpstr>
      <vt:lpstr>Refactoring</vt:lpstr>
      <vt:lpstr>Free text</vt:lpstr>
      <vt:lpstr>Separation of Concerns</vt:lpstr>
      <vt:lpstr>External DSL</vt:lpstr>
      <vt:lpstr>IDE</vt:lpstr>
      <vt:lpstr>Organization</vt:lpstr>
      <vt:lpstr>Flow</vt:lpstr>
      <vt:lpstr>C#</vt:lpstr>
      <vt:lpstr>UltiPro Web Services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Isel Fernandez</dc:creator>
  <cp:lastModifiedBy>Isel Fernandez</cp:lastModifiedBy>
  <cp:revision>45</cp:revision>
  <dcterms:created xsi:type="dcterms:W3CDTF">2011-08-03T02:56:08Z</dcterms:created>
  <dcterms:modified xsi:type="dcterms:W3CDTF">2011-08-04T02:06:52Z</dcterms:modified>
</cp:coreProperties>
</file>