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135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B55E9-0F3D-4E78-918A-00842866F194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7510D-C1CF-403F-85C2-0C099422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9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8535C-ACCF-4EE7-BC88-F0F08E6ED4B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4E2-09D9-490C-80BA-DA6B767C2E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3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DEA1-34AA-4E0B-9E4A-BB0BDD3C70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47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7EF6-8292-45DA-8455-49F44D3C81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0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D9A0-D2F5-4758-AE78-89A3CBEED1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43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C817-77B3-475F-8B99-FCD5B3C88E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90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7A22-9896-401E-BD70-E230A30326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03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0741-9FCA-4C01-A4AA-36C9133B56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7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3FD4-0C00-4469-94DE-C6C15C5BF7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8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7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D3E-3BF7-459C-B48E-222BD08B99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28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9-BA99-4BF9-ACA4-78915312D1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1923-598C-4A5B-B7A0-F290389042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5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3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3DF7-EC0B-43CB-AB06-A8B201AE79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raconteur.github.com/" TargetMode="External"/><Relationship Id="rId4" Type="http://schemas.openxmlformats.org/officeDocument/2006/relationships/hyperlink" Target="http://msuarz.blogspot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A:\dev\porfolio\presentations\codecamp11\img\raconte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80920" y="546176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 smtClean="0">
                <a:hlinkClick r:id="rId4"/>
              </a:rPr>
              <a:t>http://twitter.com/msuarz</a:t>
            </a:r>
          </a:p>
          <a:p>
            <a:pPr>
              <a:lnSpc>
                <a:spcPct val="150000"/>
              </a:lnSpc>
            </a:pPr>
            <a:r>
              <a:rPr lang="en-US" sz="1200" i="1" dirty="0">
                <a:hlinkClick r:id="rId4"/>
              </a:rPr>
              <a:t>http</a:t>
            </a:r>
            <a:r>
              <a:rPr lang="en-US" sz="1200" i="1" dirty="0" smtClean="0">
                <a:hlinkClick r:id="rId4"/>
              </a:rPr>
              <a:t>://msuarz.blogspot.com</a:t>
            </a:r>
            <a:endParaRPr lang="en-US" sz="1200" i="1" dirty="0" smtClean="0"/>
          </a:p>
          <a:p>
            <a:pPr>
              <a:lnSpc>
                <a:spcPct val="150000"/>
              </a:lnSpc>
            </a:pPr>
            <a:r>
              <a:rPr lang="en-US" sz="1200" i="1" dirty="0">
                <a:hlinkClick r:id="rId4"/>
              </a:rPr>
              <a:t>http</a:t>
            </a:r>
            <a:r>
              <a:rPr lang="en-US" sz="1200" i="1" dirty="0" smtClean="0">
                <a:hlinkClick r:id="rId4"/>
              </a:rPr>
              <a:t>://</a:t>
            </a:r>
            <a:r>
              <a:rPr lang="en-US" sz="1200" i="1" dirty="0" smtClean="0">
                <a:hlinkClick r:id="rId5"/>
              </a:rPr>
              <a:t>github.com/msuarz</a:t>
            </a:r>
            <a:endParaRPr lang="en-US" sz="1200" i="1" dirty="0"/>
          </a:p>
        </p:txBody>
      </p:sp>
      <p:pic>
        <p:nvPicPr>
          <p:cNvPr id="5" name="Picture 4" descr="rs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8444" y="5859796"/>
            <a:ext cx="201168" cy="201168"/>
          </a:xfrm>
          <a:prstGeom prst="rect">
            <a:avLst/>
          </a:prstGeom>
        </p:spPr>
      </p:pic>
      <p:pic>
        <p:nvPicPr>
          <p:cNvPr id="6" name="Picture 5" descr="open source bad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04071" y="6121512"/>
            <a:ext cx="209914" cy="201168"/>
          </a:xfrm>
          <a:prstGeom prst="rect">
            <a:avLst/>
          </a:prstGeom>
        </p:spPr>
      </p:pic>
      <p:pic>
        <p:nvPicPr>
          <p:cNvPr id="1029" name="Picture 5" descr="\\the-archtk\a$\dev\porfolio\presentations\codecamp11\screenshots\twitt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19126" y="5592392"/>
            <a:ext cx="179805" cy="201168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- </a:t>
            </a:r>
            <a:r>
              <a:rPr lang="en-US" dirty="0" err="1" smtClean="0"/>
              <a:t>xUnit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Free text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- </a:t>
            </a:r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3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External DSL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External DSL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8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Keep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:\dev\porfolio\presentations\codecamp11\img\raconteur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:\dev\porfolio\presentations\codecamp11\img\raconteur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60" y="0"/>
            <a:ext cx="9148260" cy="686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Define: Raconteur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 definition</a:t>
            </a:r>
          </a:p>
          <a:p>
            <a:r>
              <a:rPr lang="en-US" dirty="0" smtClean="0"/>
              <a:t>Programming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4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A:\dev\porfolio\presentations\codecamp11\img\raconteur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7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syntax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1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and navigation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highlight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87</Words>
  <Application>Microsoft Office PowerPoint</Application>
  <PresentationFormat>On-screen Show (4:3)</PresentationFormat>
  <Paragraphs>53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1_Office Theme</vt:lpstr>
      <vt:lpstr>PowerPoint Presentation</vt:lpstr>
      <vt:lpstr>Define: Raconteur</vt:lpstr>
      <vt:lpstr>PowerPoint Presentation</vt:lpstr>
      <vt:lpstr>Tester</vt:lpstr>
      <vt:lpstr>Tester</vt:lpstr>
      <vt:lpstr>Tester</vt:lpstr>
      <vt:lpstr>Tester</vt:lpstr>
      <vt:lpstr>Tester</vt:lpstr>
      <vt:lpstr>Tester</vt:lpstr>
      <vt:lpstr>Developer - xUnit</vt:lpstr>
      <vt:lpstr>Developer - xUnit</vt:lpstr>
      <vt:lpstr>Developer - xUnit</vt:lpstr>
      <vt:lpstr>Developer - xUnit</vt:lpstr>
      <vt:lpstr>Developer - AT</vt:lpstr>
      <vt:lpstr>Developer - AT</vt:lpstr>
      <vt:lpstr>Developer - AT</vt:lpstr>
      <vt:lpstr>Developer - 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16</cp:revision>
  <dcterms:created xsi:type="dcterms:W3CDTF">2011-07-30T19:06:53Z</dcterms:created>
  <dcterms:modified xsi:type="dcterms:W3CDTF">2011-07-30T19:23:55Z</dcterms:modified>
</cp:coreProperties>
</file>