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9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024402"/>
    <a:srgbClr val="012501"/>
    <a:srgbClr val="014901"/>
    <a:srgbClr val="287C28"/>
    <a:srgbClr val="028C02"/>
    <a:srgbClr val="269E26"/>
    <a:srgbClr val="338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33" autoAdjust="0"/>
  </p:normalViewPr>
  <p:slideViewPr>
    <p:cSldViewPr>
      <p:cViewPr varScale="1">
        <p:scale>
          <a:sx n="122" d="100"/>
          <a:sy n="122" d="100"/>
        </p:scale>
        <p:origin x="-1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C7A15-C5F0-4935-8A79-CF816787578F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3B538-982E-4A29-859D-B6204CD1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538-982E-4A29-859D-B6204CD175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127" y="0"/>
            <a:ext cx="7593745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threePt" dir="t"/>
            </a:scene3d>
            <a:sp3d prstMaterial="metal">
              <a:bevelT w="31750" h="127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535618" cy="228370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gradFill>
            <a:gsLst>
              <a:gs pos="10000">
                <a:schemeClr val="tx1">
                  <a:lumMod val="50000"/>
                  <a:lumOff val="50000"/>
                </a:schemeClr>
              </a:gs>
              <a:gs pos="45000">
                <a:schemeClr val="tx1">
                  <a:lumMod val="96000"/>
                  <a:lumOff val="4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\\THE-ARCHTK\a$\dev\porfolio\agile2011\img\raconteur-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820333"/>
            <a:ext cx="7040880" cy="412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THE-ARCHTK\a$\dev\porfolio\agile2011\img\raconteur-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820333"/>
            <a:ext cx="7040880" cy="40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148711" y="5726817"/>
            <a:ext cx="625149" cy="702257"/>
            <a:chOff x="3481387" y="3260725"/>
            <a:chExt cx="703237" cy="777875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37" y="3310028"/>
              <a:ext cx="700087" cy="703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7" y="326072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\\THE-ARCHTK\a$\dev\porfolio\agile2011\img\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762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386712" y="5734862"/>
            <a:ext cx="623584" cy="702257"/>
            <a:chOff x="6375895" y="3274445"/>
            <a:chExt cx="701477" cy="777875"/>
          </a:xfrm>
        </p:grpSpPr>
        <p:pic>
          <p:nvPicPr>
            <p:cNvPr id="12" name="Picture 5" descr="\\THE-ARCHTK\a$\dev\porfolio\agile2011\img\jp_small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434" y="3336925"/>
              <a:ext cx="59833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95" y="327444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610622" y="5734863"/>
            <a:ext cx="623584" cy="702257"/>
            <a:chOff x="4931643" y="3242520"/>
            <a:chExt cx="701477" cy="777875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014" y="3272817"/>
              <a:ext cx="586740" cy="73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643" y="3242520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380538" y="1411069"/>
            <a:ext cx="279922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25400"/>
            </a:sp3d>
          </a:bodyPr>
          <a:lstStyle/>
          <a:p>
            <a:pPr algn="r"/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for</a:t>
            </a:r>
            <a:r>
              <a:rPr lang="en-US" sz="20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Devs</a:t>
            </a:r>
            <a:r>
              <a:rPr lang="en-US" sz="2800" dirty="0">
                <a:latin typeface="+mj-lt"/>
                <a:cs typeface="Lucida Sans" pitchFamily="34" charset="0"/>
              </a:rPr>
              <a:t> </a:t>
            </a:r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&amp;</a:t>
            </a:r>
            <a:r>
              <a:rPr lang="en-US" sz="11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Testers</a:t>
            </a:r>
            <a:endParaRPr lang="en-US" sz="2800" dirty="0">
              <a:solidFill>
                <a:srgbClr val="232323"/>
              </a:solidFill>
              <a:latin typeface="+mj-lt"/>
              <a:cs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7261" y="6456288"/>
            <a:ext cx="5097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@isel77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00879" y="6456288"/>
            <a:ext cx="798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@jperkelens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61867" y="6456288"/>
            <a:ext cx="5979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@msuarz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45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  <a:endParaRPr lang="en-US" dirty="0"/>
          </a:p>
        </p:txBody>
      </p:sp>
      <p:pic>
        <p:nvPicPr>
          <p:cNvPr id="2050" name="Picture 2" descr="\\THE-ARCHTK\a$\dev\porfolio\agile2011\img\_0002s_0012_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5" y="1089830"/>
            <a:ext cx="7149551" cy="409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4" name="Picture 2" descr="\\THE-ARCHTK\a$\dev\porfolio\agile2011\img\_0001s_0018_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3486149" cy="49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17_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19200"/>
            <a:ext cx="3923982" cy="24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6239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6" name="Picture 2" descr="\\THE-ARCHTK\a$\dev\porfolio\agile2011\img\_0001s_0015_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90600"/>
            <a:ext cx="3400425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THE-ARCHTK\a$\dev\porfolio\agile2011\img\_0001s_0016_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31076"/>
            <a:ext cx="3941083" cy="34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5" name="Picture 2" descr="\\THE-ARCHTK\a$\dev\porfolio\agile2011\img\_0000s_0014_TriggerRe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4572000" cy="31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4572000" cy="16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2044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MSpec</a:t>
            </a:r>
            <a:endParaRPr lang="en-US" dirty="0"/>
          </a:p>
        </p:txBody>
      </p:sp>
      <p:pic>
        <p:nvPicPr>
          <p:cNvPr id="4" name="Picture 2" descr="\\THE-ARCHTK\a$\dev\porfolio\agile2011\img\_0000s_0011_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1524000"/>
            <a:ext cx="7145869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85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4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402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THE-ARCHTK\a$\dev\porfolio\agile2011\img\_0001s_0010_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402847"/>
            <a:ext cx="4309562" cy="47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DSL</a:t>
            </a:r>
            <a:endParaRPr lang="en-US" dirty="0"/>
          </a:p>
        </p:txBody>
      </p:sp>
      <p:pic>
        <p:nvPicPr>
          <p:cNvPr id="4" name="Picture 2" descr="\\THE-ARCHTK\a$\dev\porfolio\agile2011\img\DSLx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7478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DSL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81449" cy="20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419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4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1447800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2481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Picture 2" descr="\\THE-ARCHTK\a$\dev\porfolio\agile2011\img\OrgSol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3999"/>
            <a:ext cx="38308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OrgFindUs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523999"/>
            <a:ext cx="37947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6" y="2309024"/>
            <a:ext cx="2735404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09024"/>
            <a:ext cx="2819400" cy="3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309024"/>
            <a:ext cx="28009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33337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337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337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74" y="210078"/>
            <a:ext cx="2817759" cy="769441"/>
          </a:xfrm>
        </p:spPr>
        <p:txBody>
          <a:bodyPr>
            <a:spAutoFit/>
          </a:bodyPr>
          <a:lstStyle/>
          <a:p>
            <a:pPr algn="l"/>
            <a:r>
              <a:rPr lang="en-US" b="1" dirty="0" smtClean="0">
                <a:latin typeface="Arista 2.0" pitchFamily="2" charset="0"/>
              </a:rPr>
              <a:t>rac·on·teur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0" y="822877"/>
            <a:ext cx="5943600" cy="252992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</a:t>
            </a:r>
            <a:r>
              <a:rPr lang="en-US" sz="2200" dirty="0" smtClean="0"/>
              <a:t>in </a:t>
            </a:r>
            <a:r>
              <a:rPr lang="en-US" sz="2200" dirty="0"/>
              <a:t>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9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55700"/>
            <a:ext cx="5014082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719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pic>
        <p:nvPicPr>
          <p:cNvPr id="4098" name="Picture 2" descr="\\THE-ARCHTK\a$\dev\porfolio\agile2011\img\change_sal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52600"/>
            <a:ext cx="8343900" cy="44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71700" y="11430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+mn-lt"/>
              </a:rPr>
              <a:t>Update Compensation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00" y="11430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+mn-lt"/>
              </a:rPr>
              <a:t>Validate Job</a:t>
            </a:r>
            <a:endParaRPr lang="en-US" sz="3200" dirty="0">
              <a:latin typeface="+mn-lt"/>
            </a:endParaRPr>
          </a:p>
        </p:txBody>
      </p:sp>
      <p:pic>
        <p:nvPicPr>
          <p:cNvPr id="5122" name="Picture 2" descr="\\THE-ARCHTK\a$\dev\porfolio\agile2011\img\change_j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09" y="1752600"/>
            <a:ext cx="6619183" cy="464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 rot="2117807">
            <a:off x="3016708" y="344321"/>
            <a:ext cx="4734855" cy="4743555"/>
          </a:xfrm>
          <a:prstGeom prst="cloudCallout">
            <a:avLst/>
          </a:prstGeom>
          <a:noFill/>
          <a:ln w="15875">
            <a:solidFill>
              <a:srgbClr val="0149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68452" y="348641"/>
            <a:ext cx="2133600" cy="3962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0" dirty="0" smtClean="0">
                <a:solidFill>
                  <a:srgbClr val="024402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sz="30000" dirty="0">
              <a:solidFill>
                <a:srgbClr val="02440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367" y="0"/>
            <a:ext cx="1999266" cy="76944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27" y="825674"/>
            <a:ext cx="3732625" cy="34778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The Situation</a:t>
            </a:r>
          </a:p>
          <a:p>
            <a:pPr>
              <a:defRPr/>
            </a:pPr>
            <a:r>
              <a:rPr lang="en-US" sz="2800" dirty="0"/>
              <a:t>Hello Raconteur</a:t>
            </a:r>
          </a:p>
          <a:p>
            <a:r>
              <a:rPr lang="en-US" sz="2800" dirty="0"/>
              <a:t>Testers</a:t>
            </a:r>
          </a:p>
          <a:p>
            <a:r>
              <a:rPr lang="en-US" sz="2800" dirty="0"/>
              <a:t>Developers</a:t>
            </a:r>
          </a:p>
          <a:p>
            <a:r>
              <a:rPr lang="en-US" sz="2800" dirty="0" err="1"/>
              <a:t>UltiPro</a:t>
            </a:r>
            <a:r>
              <a:rPr lang="en-US" sz="2800" dirty="0"/>
              <a:t> </a:t>
            </a:r>
            <a:r>
              <a:rPr lang="en-US" sz="2800" dirty="0" err="1"/>
              <a:t>Webservices</a:t>
            </a:r>
            <a:endParaRPr lang="en-US" sz="2800" dirty="0"/>
          </a:p>
          <a:p>
            <a:pPr lvl="1"/>
            <a:r>
              <a:rPr lang="en-US" sz="2400" dirty="0"/>
              <a:t>Update Compensation</a:t>
            </a:r>
          </a:p>
          <a:p>
            <a:pPr lvl="1"/>
            <a:r>
              <a:rPr lang="en-US" sz="2400" dirty="0"/>
              <a:t>Validate </a:t>
            </a:r>
            <a:r>
              <a:rPr lang="en-US" sz="2400" dirty="0" smtClean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pic>
        <p:nvPicPr>
          <p:cNvPr id="2050" name="Picture 2" descr="\\THE-ARCHTK\a$\dev\porfolio\agile2011\img\_0000s_0000_the-sit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1600200"/>
            <a:ext cx="5476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Raconteur!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Fitnesse</a:t>
            </a:r>
            <a:endParaRPr lang="en-US" dirty="0"/>
          </a:p>
        </p:txBody>
      </p:sp>
      <p:pic>
        <p:nvPicPr>
          <p:cNvPr id="4" name="Picture 2" descr="\\THE-ARCHTK\a$\dev\porfolio\agile2011\img\_0001s_0023_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" y="990600"/>
            <a:ext cx="401002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2_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41" y="990600"/>
            <a:ext cx="42100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48225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4" name="Picture 2" descr="\\THE-ARCHTK\a$\dev\porfolio\agile2011\img\_0001s_0020_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9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1_Rac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45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11" y="3432784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Navigation</a:t>
            </a:r>
            <a:endParaRPr lang="en-US" dirty="0"/>
          </a:p>
        </p:txBody>
      </p:sp>
      <p:pic>
        <p:nvPicPr>
          <p:cNvPr id="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04" y="1410222"/>
            <a:ext cx="5441058" cy="24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9" y="34290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</a:p>
        </p:txBody>
      </p:sp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9" y="34290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sta 2.0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71</Words>
  <Application>Microsoft Office PowerPoint</Application>
  <PresentationFormat>On-screen Show (4:3)</PresentationFormat>
  <Paragraphs>42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rac·on·teur</vt:lpstr>
      <vt:lpstr>Agenda</vt:lpstr>
      <vt:lpstr>The Situation</vt:lpstr>
      <vt:lpstr>Hello Raconteur!</vt:lpstr>
      <vt:lpstr>Fitnesse</vt:lpstr>
      <vt:lpstr>Cucumber</vt:lpstr>
      <vt:lpstr>Search &amp; Navigation</vt:lpstr>
      <vt:lpstr>Intellisense</vt:lpstr>
      <vt:lpstr>Syntax Highlight</vt:lpstr>
      <vt:lpstr>Debug</vt:lpstr>
      <vt:lpstr>Debug</vt:lpstr>
      <vt:lpstr>Refactoring</vt:lpstr>
      <vt:lpstr>MSpec</vt:lpstr>
      <vt:lpstr>Separation of Concerns</vt:lpstr>
      <vt:lpstr>External DSL</vt:lpstr>
      <vt:lpstr>IDE</vt:lpstr>
      <vt:lpstr>Organization</vt:lpstr>
      <vt:lpstr>Flow</vt:lpstr>
      <vt:lpstr>C#</vt:lpstr>
      <vt:lpstr>UltiPro Web Services</vt:lpstr>
      <vt:lpstr>UltiPro Web Services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Isel Fernandez</dc:creator>
  <cp:lastModifiedBy>mike</cp:lastModifiedBy>
  <cp:revision>95</cp:revision>
  <dcterms:created xsi:type="dcterms:W3CDTF">2011-08-03T02:56:08Z</dcterms:created>
  <dcterms:modified xsi:type="dcterms:W3CDTF">2011-08-04T05:44:59Z</dcterms:modified>
</cp:coreProperties>
</file>