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279938" cy="6858000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122363"/>
            <a:ext cx="129599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602038"/>
            <a:ext cx="129599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65125"/>
            <a:ext cx="3725987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65125"/>
            <a:ext cx="10961961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1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709739"/>
            <a:ext cx="1490394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4589464"/>
            <a:ext cx="1490394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825625"/>
            <a:ext cx="7343974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825625"/>
            <a:ext cx="7343974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9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65126"/>
            <a:ext cx="14903947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681163"/>
            <a:ext cx="73102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505075"/>
            <a:ext cx="7310223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681163"/>
            <a:ext cx="73462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505075"/>
            <a:ext cx="7346224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9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37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9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57200"/>
            <a:ext cx="5573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987426"/>
            <a:ext cx="874796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057400"/>
            <a:ext cx="5573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57200"/>
            <a:ext cx="5573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987426"/>
            <a:ext cx="874796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057400"/>
            <a:ext cx="5573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65126"/>
            <a:ext cx="14903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825625"/>
            <a:ext cx="14903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6356351"/>
            <a:ext cx="388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AA7-9F86-445B-B550-A6C2B4B522F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6356351"/>
            <a:ext cx="5831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6356351"/>
            <a:ext cx="388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40E-B3F2-4EEC-8910-7059783BB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61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1" y="275145"/>
            <a:ext cx="5760000" cy="65828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11" y="275145"/>
            <a:ext cx="5760000" cy="65828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38" y="275145"/>
            <a:ext cx="5760000" cy="658285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-1" y="0"/>
            <a:ext cx="64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(a)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42572" y="-1"/>
            <a:ext cx="64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(b)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348945" y="-2"/>
            <a:ext cx="64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(c)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9964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9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Suassuna Santos</dc:creator>
  <cp:lastModifiedBy>Marcus Suassuna Santos</cp:lastModifiedBy>
  <cp:revision>6</cp:revision>
  <cp:lastPrinted>2023-06-07T13:24:14Z</cp:lastPrinted>
  <dcterms:created xsi:type="dcterms:W3CDTF">2023-05-23T11:52:54Z</dcterms:created>
  <dcterms:modified xsi:type="dcterms:W3CDTF">2023-06-07T14:09:27Z</dcterms:modified>
</cp:coreProperties>
</file>