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handoutMasterIdLst>
    <p:handoutMasterId r:id="rId16"/>
  </p:handoutMasterIdLst>
  <p:sldIdLst>
    <p:sldId id="256" r:id="rId5"/>
    <p:sldId id="305" r:id="rId6"/>
    <p:sldId id="306" r:id="rId7"/>
    <p:sldId id="307" r:id="rId8"/>
    <p:sldId id="308" r:id="rId9"/>
    <p:sldId id="309" r:id="rId10"/>
    <p:sldId id="310" r:id="rId11"/>
    <p:sldId id="311" r:id="rId12"/>
    <p:sldId id="313" r:id="rId13"/>
    <p:sldId id="295" r:id="rId14"/>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2D9FA5-2501-4BB5-B858-AD3AE3FCC02B}" v="884" dt="2025-06-02T17:33:24.143"/>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598" autoAdjust="0"/>
  </p:normalViewPr>
  <p:slideViewPr>
    <p:cSldViewPr snapToGrid="0">
      <p:cViewPr varScale="1">
        <p:scale>
          <a:sx n="60" d="100"/>
          <a:sy n="60" d="100"/>
        </p:scale>
        <p:origin x="784" y="48"/>
      </p:cViewPr>
      <p:guideLst/>
    </p:cSldViewPr>
  </p:slideViewPr>
  <p:outlineViewPr>
    <p:cViewPr>
      <p:scale>
        <a:sx n="33" d="100"/>
        <a:sy n="33" d="100"/>
      </p:scale>
      <p:origin x="0" y="-576"/>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14" d="100"/>
          <a:sy n="114" d="100"/>
        </p:scale>
        <p:origin x="2226"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 Uddin" userId="dfdc2b01-711c-4eb1-b2cc-2bed204345d5" providerId="ADAL" clId="{6F9BDFE1-1479-4F06-961C-036D02A2F54D}"/>
    <pc:docChg chg="custSel delSld modSld">
      <pc:chgData name="Samir Uddin" userId="dfdc2b01-711c-4eb1-b2cc-2bed204345d5" providerId="ADAL" clId="{6F9BDFE1-1479-4F06-961C-036D02A2F54D}" dt="2025-06-02T17:45:49.329" v="13" actId="21"/>
      <pc:docMkLst>
        <pc:docMk/>
      </pc:docMkLst>
      <pc:sldChg chg="del">
        <pc:chgData name="Samir Uddin" userId="dfdc2b01-711c-4eb1-b2cc-2bed204345d5" providerId="ADAL" clId="{6F9BDFE1-1479-4F06-961C-036D02A2F54D}" dt="2025-06-02T17:44:18.846" v="0" actId="2696"/>
        <pc:sldMkLst>
          <pc:docMk/>
          <pc:sldMk cId="3318299500" sldId="266"/>
        </pc:sldMkLst>
      </pc:sldChg>
      <pc:sldChg chg="del">
        <pc:chgData name="Samir Uddin" userId="dfdc2b01-711c-4eb1-b2cc-2bed204345d5" providerId="ADAL" clId="{6F9BDFE1-1479-4F06-961C-036D02A2F54D}" dt="2025-06-02T17:44:18.846" v="0" actId="2696"/>
        <pc:sldMkLst>
          <pc:docMk/>
          <pc:sldMk cId="2779792646" sldId="271"/>
        </pc:sldMkLst>
      </pc:sldChg>
      <pc:sldChg chg="del">
        <pc:chgData name="Samir Uddin" userId="dfdc2b01-711c-4eb1-b2cc-2bed204345d5" providerId="ADAL" clId="{6F9BDFE1-1479-4F06-961C-036D02A2F54D}" dt="2025-06-02T17:44:18.846" v="0" actId="2696"/>
        <pc:sldMkLst>
          <pc:docMk/>
          <pc:sldMk cId="3585081548" sldId="274"/>
        </pc:sldMkLst>
      </pc:sldChg>
      <pc:sldChg chg="del">
        <pc:chgData name="Samir Uddin" userId="dfdc2b01-711c-4eb1-b2cc-2bed204345d5" providerId="ADAL" clId="{6F9BDFE1-1479-4F06-961C-036D02A2F54D}" dt="2025-06-02T17:44:18.846" v="0" actId="2696"/>
        <pc:sldMkLst>
          <pc:docMk/>
          <pc:sldMk cId="3185117035" sldId="284"/>
        </pc:sldMkLst>
      </pc:sldChg>
      <pc:sldChg chg="del">
        <pc:chgData name="Samir Uddin" userId="dfdc2b01-711c-4eb1-b2cc-2bed204345d5" providerId="ADAL" clId="{6F9BDFE1-1479-4F06-961C-036D02A2F54D}" dt="2025-06-02T17:44:18.846" v="0" actId="2696"/>
        <pc:sldMkLst>
          <pc:docMk/>
          <pc:sldMk cId="1109332271" sldId="288"/>
        </pc:sldMkLst>
      </pc:sldChg>
      <pc:sldChg chg="delSp mod">
        <pc:chgData name="Samir Uddin" userId="dfdc2b01-711c-4eb1-b2cc-2bed204345d5" providerId="ADAL" clId="{6F9BDFE1-1479-4F06-961C-036D02A2F54D}" dt="2025-06-02T17:45:49.329" v="13" actId="21"/>
        <pc:sldMkLst>
          <pc:docMk/>
          <pc:sldMk cId="798203993" sldId="295"/>
        </pc:sldMkLst>
        <pc:spChg chg="del">
          <ac:chgData name="Samir Uddin" userId="dfdc2b01-711c-4eb1-b2cc-2bed204345d5" providerId="ADAL" clId="{6F9BDFE1-1479-4F06-961C-036D02A2F54D}" dt="2025-06-02T17:45:49.329" v="13" actId="21"/>
          <ac:spMkLst>
            <pc:docMk/>
            <pc:sldMk cId="798203993" sldId="295"/>
            <ac:spMk id="33" creationId="{0D675628-85B5-4093-90F8-769A1F3405CE}"/>
          </ac:spMkLst>
        </pc:spChg>
        <pc:spChg chg="del">
          <ac:chgData name="Samir Uddin" userId="dfdc2b01-711c-4eb1-b2cc-2bed204345d5" providerId="ADAL" clId="{6F9BDFE1-1479-4F06-961C-036D02A2F54D}" dt="2025-06-02T17:45:43.727" v="12" actId="21"/>
          <ac:spMkLst>
            <pc:docMk/>
            <pc:sldMk cId="798203993" sldId="295"/>
            <ac:spMk id="34" creationId="{263FD36A-B869-46D7-A4E1-FAA91F31D1C3}"/>
          </ac:spMkLst>
        </pc:spChg>
      </pc:sldChg>
      <pc:sldChg chg="del">
        <pc:chgData name="Samir Uddin" userId="dfdc2b01-711c-4eb1-b2cc-2bed204345d5" providerId="ADAL" clId="{6F9BDFE1-1479-4F06-961C-036D02A2F54D}" dt="2025-06-02T17:44:18.846" v="0" actId="2696"/>
        <pc:sldMkLst>
          <pc:docMk/>
          <pc:sldMk cId="1109332271" sldId="299"/>
        </pc:sldMkLst>
      </pc:sldChg>
      <pc:sldChg chg="del">
        <pc:chgData name="Samir Uddin" userId="dfdc2b01-711c-4eb1-b2cc-2bed204345d5" providerId="ADAL" clId="{6F9BDFE1-1479-4F06-961C-036D02A2F54D}" dt="2025-06-02T17:44:18.846" v="0" actId="2696"/>
        <pc:sldMkLst>
          <pc:docMk/>
          <pc:sldMk cId="3345023337" sldId="300"/>
        </pc:sldMkLst>
      </pc:sldChg>
      <pc:sldChg chg="del">
        <pc:chgData name="Samir Uddin" userId="dfdc2b01-711c-4eb1-b2cc-2bed204345d5" providerId="ADAL" clId="{6F9BDFE1-1479-4F06-961C-036D02A2F54D}" dt="2025-06-02T17:44:18.846" v="0" actId="2696"/>
        <pc:sldMkLst>
          <pc:docMk/>
          <pc:sldMk cId="2069271734" sldId="301"/>
        </pc:sldMkLst>
      </pc:sldChg>
      <pc:sldChg chg="del">
        <pc:chgData name="Samir Uddin" userId="dfdc2b01-711c-4eb1-b2cc-2bed204345d5" providerId="ADAL" clId="{6F9BDFE1-1479-4F06-961C-036D02A2F54D}" dt="2025-06-02T17:44:18.846" v="0" actId="2696"/>
        <pc:sldMkLst>
          <pc:docMk/>
          <pc:sldMk cId="2059018563" sldId="302"/>
        </pc:sldMkLst>
      </pc:sldChg>
      <pc:sldChg chg="del">
        <pc:chgData name="Samir Uddin" userId="dfdc2b01-711c-4eb1-b2cc-2bed204345d5" providerId="ADAL" clId="{6F9BDFE1-1479-4F06-961C-036D02A2F54D}" dt="2025-06-02T17:44:18.846" v="0" actId="2696"/>
        <pc:sldMkLst>
          <pc:docMk/>
          <pc:sldMk cId="2960976296" sldId="303"/>
        </pc:sldMkLst>
      </pc:sldChg>
      <pc:sldChg chg="del">
        <pc:chgData name="Samir Uddin" userId="dfdc2b01-711c-4eb1-b2cc-2bed204345d5" providerId="ADAL" clId="{6F9BDFE1-1479-4F06-961C-036D02A2F54D}" dt="2025-06-02T17:44:18.846" v="0" actId="2696"/>
        <pc:sldMkLst>
          <pc:docMk/>
          <pc:sldMk cId="2810545261" sldId="304"/>
        </pc:sldMkLst>
      </pc:sldChg>
      <pc:sldChg chg="delSp mod">
        <pc:chgData name="Samir Uddin" userId="dfdc2b01-711c-4eb1-b2cc-2bed204345d5" providerId="ADAL" clId="{6F9BDFE1-1479-4F06-961C-036D02A2F54D}" dt="2025-06-02T17:44:45.038" v="2" actId="21"/>
        <pc:sldMkLst>
          <pc:docMk/>
          <pc:sldMk cId="642496895" sldId="306"/>
        </pc:sldMkLst>
        <pc:spChg chg="del">
          <ac:chgData name="Samir Uddin" userId="dfdc2b01-711c-4eb1-b2cc-2bed204345d5" providerId="ADAL" clId="{6F9BDFE1-1479-4F06-961C-036D02A2F54D}" dt="2025-06-02T17:44:45.038" v="2" actId="21"/>
          <ac:spMkLst>
            <pc:docMk/>
            <pc:sldMk cId="642496895" sldId="306"/>
            <ac:spMk id="2" creationId="{5092648B-4CCA-2D0A-3031-101345DBDD22}"/>
          </ac:spMkLst>
        </pc:spChg>
        <pc:spChg chg="del">
          <ac:chgData name="Samir Uddin" userId="dfdc2b01-711c-4eb1-b2cc-2bed204345d5" providerId="ADAL" clId="{6F9BDFE1-1479-4F06-961C-036D02A2F54D}" dt="2025-06-02T17:44:40.978" v="1" actId="21"/>
          <ac:spMkLst>
            <pc:docMk/>
            <pc:sldMk cId="642496895" sldId="306"/>
            <ac:spMk id="22" creationId="{A527F2D7-176C-CA50-5DB6-FE4E01813260}"/>
          </ac:spMkLst>
        </pc:spChg>
      </pc:sldChg>
      <pc:sldChg chg="delSp mod">
        <pc:chgData name="Samir Uddin" userId="dfdc2b01-711c-4eb1-b2cc-2bed204345d5" providerId="ADAL" clId="{6F9BDFE1-1479-4F06-961C-036D02A2F54D}" dt="2025-06-02T17:44:55.496" v="4" actId="21"/>
        <pc:sldMkLst>
          <pc:docMk/>
          <pc:sldMk cId="2990058380" sldId="307"/>
        </pc:sldMkLst>
        <pc:spChg chg="del">
          <ac:chgData name="Samir Uddin" userId="dfdc2b01-711c-4eb1-b2cc-2bed204345d5" providerId="ADAL" clId="{6F9BDFE1-1479-4F06-961C-036D02A2F54D}" dt="2025-06-02T17:44:51.570" v="3" actId="21"/>
          <ac:spMkLst>
            <pc:docMk/>
            <pc:sldMk cId="2990058380" sldId="307"/>
            <ac:spMk id="6" creationId="{486BED11-DD69-8D51-94DB-841819D75A25}"/>
          </ac:spMkLst>
        </pc:spChg>
        <pc:spChg chg="del">
          <ac:chgData name="Samir Uddin" userId="dfdc2b01-711c-4eb1-b2cc-2bed204345d5" providerId="ADAL" clId="{6F9BDFE1-1479-4F06-961C-036D02A2F54D}" dt="2025-06-02T17:44:55.496" v="4" actId="21"/>
          <ac:spMkLst>
            <pc:docMk/>
            <pc:sldMk cId="2990058380" sldId="307"/>
            <ac:spMk id="7" creationId="{D39430A4-BE5B-47CB-82E7-542091F2EFC3}"/>
          </ac:spMkLst>
        </pc:spChg>
      </pc:sldChg>
      <pc:sldChg chg="delSp mod">
        <pc:chgData name="Samir Uddin" userId="dfdc2b01-711c-4eb1-b2cc-2bed204345d5" providerId="ADAL" clId="{6F9BDFE1-1479-4F06-961C-036D02A2F54D}" dt="2025-06-02T17:45:06.334" v="6" actId="21"/>
        <pc:sldMkLst>
          <pc:docMk/>
          <pc:sldMk cId="1803359325" sldId="308"/>
        </pc:sldMkLst>
        <pc:spChg chg="del">
          <ac:chgData name="Samir Uddin" userId="dfdc2b01-711c-4eb1-b2cc-2bed204345d5" providerId="ADAL" clId="{6F9BDFE1-1479-4F06-961C-036D02A2F54D}" dt="2025-06-02T17:45:03.308" v="5" actId="21"/>
          <ac:spMkLst>
            <pc:docMk/>
            <pc:sldMk cId="1803359325" sldId="308"/>
            <ac:spMk id="3" creationId="{1B930553-71E1-214D-BDB1-96E6EE0BAD40}"/>
          </ac:spMkLst>
        </pc:spChg>
        <pc:spChg chg="del">
          <ac:chgData name="Samir Uddin" userId="dfdc2b01-711c-4eb1-b2cc-2bed204345d5" providerId="ADAL" clId="{6F9BDFE1-1479-4F06-961C-036D02A2F54D}" dt="2025-06-02T17:45:06.334" v="6" actId="21"/>
          <ac:spMkLst>
            <pc:docMk/>
            <pc:sldMk cId="1803359325" sldId="308"/>
            <ac:spMk id="4" creationId="{C9034A7A-3064-C127-8814-7C1E0383BDDE}"/>
          </ac:spMkLst>
        </pc:spChg>
      </pc:sldChg>
      <pc:sldChg chg="delSp mod">
        <pc:chgData name="Samir Uddin" userId="dfdc2b01-711c-4eb1-b2cc-2bed204345d5" providerId="ADAL" clId="{6F9BDFE1-1479-4F06-961C-036D02A2F54D}" dt="2025-06-02T17:45:14.662" v="7" actId="21"/>
        <pc:sldMkLst>
          <pc:docMk/>
          <pc:sldMk cId="33308018" sldId="310"/>
        </pc:sldMkLst>
        <pc:spChg chg="del">
          <ac:chgData name="Samir Uddin" userId="dfdc2b01-711c-4eb1-b2cc-2bed204345d5" providerId="ADAL" clId="{6F9BDFE1-1479-4F06-961C-036D02A2F54D}" dt="2025-06-02T17:45:14.662" v="7" actId="21"/>
          <ac:spMkLst>
            <pc:docMk/>
            <pc:sldMk cId="33308018" sldId="310"/>
            <ac:spMk id="8" creationId="{067C4E25-A659-002B-E7B9-BF26D520E54B}"/>
          </ac:spMkLst>
        </pc:spChg>
      </pc:sldChg>
      <pc:sldChg chg="delSp mod">
        <pc:chgData name="Samir Uddin" userId="dfdc2b01-711c-4eb1-b2cc-2bed204345d5" providerId="ADAL" clId="{6F9BDFE1-1479-4F06-961C-036D02A2F54D}" dt="2025-06-02T17:45:25.943" v="9" actId="21"/>
        <pc:sldMkLst>
          <pc:docMk/>
          <pc:sldMk cId="3493234197" sldId="311"/>
        </pc:sldMkLst>
        <pc:spChg chg="del">
          <ac:chgData name="Samir Uddin" userId="dfdc2b01-711c-4eb1-b2cc-2bed204345d5" providerId="ADAL" clId="{6F9BDFE1-1479-4F06-961C-036D02A2F54D}" dt="2025-06-02T17:45:22.736" v="8" actId="21"/>
          <ac:spMkLst>
            <pc:docMk/>
            <pc:sldMk cId="3493234197" sldId="311"/>
            <ac:spMk id="9" creationId="{A7059F3A-B771-6721-C962-5B9985499862}"/>
          </ac:spMkLst>
        </pc:spChg>
        <pc:spChg chg="del">
          <ac:chgData name="Samir Uddin" userId="dfdc2b01-711c-4eb1-b2cc-2bed204345d5" providerId="ADAL" clId="{6F9BDFE1-1479-4F06-961C-036D02A2F54D}" dt="2025-06-02T17:45:25.943" v="9" actId="21"/>
          <ac:spMkLst>
            <pc:docMk/>
            <pc:sldMk cId="3493234197" sldId="311"/>
            <ac:spMk id="10" creationId="{453713B4-E4B2-FCAA-2B2C-C768B7E41536}"/>
          </ac:spMkLst>
        </pc:spChg>
      </pc:sldChg>
      <pc:sldChg chg="delSp mod">
        <pc:chgData name="Samir Uddin" userId="dfdc2b01-711c-4eb1-b2cc-2bed204345d5" providerId="ADAL" clId="{6F9BDFE1-1479-4F06-961C-036D02A2F54D}" dt="2025-06-02T17:45:36.928" v="11" actId="21"/>
        <pc:sldMkLst>
          <pc:docMk/>
          <pc:sldMk cId="860766823" sldId="313"/>
        </pc:sldMkLst>
        <pc:spChg chg="del">
          <ac:chgData name="Samir Uddin" userId="dfdc2b01-711c-4eb1-b2cc-2bed204345d5" providerId="ADAL" clId="{6F9BDFE1-1479-4F06-961C-036D02A2F54D}" dt="2025-06-02T17:45:33.613" v="10" actId="21"/>
          <ac:spMkLst>
            <pc:docMk/>
            <pc:sldMk cId="860766823" sldId="313"/>
            <ac:spMk id="5" creationId="{7EB46DD9-A814-F9F6-DB59-6436AD45A27C}"/>
          </ac:spMkLst>
        </pc:spChg>
        <pc:spChg chg="del">
          <ac:chgData name="Samir Uddin" userId="dfdc2b01-711c-4eb1-b2cc-2bed204345d5" providerId="ADAL" clId="{6F9BDFE1-1479-4F06-961C-036D02A2F54D}" dt="2025-06-02T17:45:36.928" v="11" actId="21"/>
          <ac:spMkLst>
            <pc:docMk/>
            <pc:sldMk cId="860766823" sldId="313"/>
            <ac:spMk id="6" creationId="{B9C2F91B-07AF-67C3-A07B-3F4D27C27746}"/>
          </ac:spMkLst>
        </pc:spChg>
      </pc:sldChg>
    </pc:docChg>
  </pc:docChgLst>
  <pc:docChgLst>
    <pc:chgData name="Samir Uddin" userId="dfdc2b01-711c-4eb1-b2cc-2bed204345d5" providerId="ADAL" clId="{742D9FA5-2501-4BB5-B858-AD3AE3FCC02B}"/>
    <pc:docChg chg="undo custSel addSld delSld modSld sldOrd">
      <pc:chgData name="Samir Uddin" userId="dfdc2b01-711c-4eb1-b2cc-2bed204345d5" providerId="ADAL" clId="{742D9FA5-2501-4BB5-B858-AD3AE3FCC02B}" dt="2025-06-02T17:36:43.159" v="4805" actId="14100"/>
      <pc:docMkLst>
        <pc:docMk/>
      </pc:docMkLst>
      <pc:sldChg chg="delSp modSp mod">
        <pc:chgData name="Samir Uddin" userId="dfdc2b01-711c-4eb1-b2cc-2bed204345d5" providerId="ADAL" clId="{742D9FA5-2501-4BB5-B858-AD3AE3FCC02B}" dt="2025-06-02T10:18:17.247" v="24" actId="21"/>
        <pc:sldMkLst>
          <pc:docMk/>
          <pc:sldMk cId="3111549375" sldId="256"/>
        </pc:sldMkLst>
        <pc:spChg chg="del mod">
          <ac:chgData name="Samir Uddin" userId="dfdc2b01-711c-4eb1-b2cc-2bed204345d5" providerId="ADAL" clId="{742D9FA5-2501-4BB5-B858-AD3AE3FCC02B}" dt="2025-06-02T10:18:17.247" v="24" actId="21"/>
          <ac:spMkLst>
            <pc:docMk/>
            <pc:sldMk cId="3111549375" sldId="256"/>
            <ac:spMk id="5" creationId="{63029686-87BE-4E75-8373-8D06DD4412B3}"/>
          </ac:spMkLst>
        </pc:spChg>
        <pc:spChg chg="del">
          <ac:chgData name="Samir Uddin" userId="dfdc2b01-711c-4eb1-b2cc-2bed204345d5" providerId="ADAL" clId="{742D9FA5-2501-4BB5-B858-AD3AE3FCC02B}" dt="2025-06-02T10:18:07.436" v="22" actId="21"/>
          <ac:spMkLst>
            <pc:docMk/>
            <pc:sldMk cId="3111549375" sldId="256"/>
            <ac:spMk id="6" creationId="{112A0352-7A16-48F0-9C66-57C647D319F8}"/>
          </ac:spMkLst>
        </pc:spChg>
        <pc:spChg chg="mod">
          <ac:chgData name="Samir Uddin" userId="dfdc2b01-711c-4eb1-b2cc-2bed204345d5" providerId="ADAL" clId="{742D9FA5-2501-4BB5-B858-AD3AE3FCC02B}" dt="2025-06-02T10:17:57.311" v="10" actId="20577"/>
          <ac:spMkLst>
            <pc:docMk/>
            <pc:sldMk cId="3111549375" sldId="256"/>
            <ac:spMk id="7" creationId="{0814B6A3-5F3E-4909-8ED5-87FE82492264}"/>
          </ac:spMkLst>
        </pc:spChg>
        <pc:spChg chg="mod">
          <ac:chgData name="Samir Uddin" userId="dfdc2b01-711c-4eb1-b2cc-2bed204345d5" providerId="ADAL" clId="{742D9FA5-2501-4BB5-B858-AD3AE3FCC02B}" dt="2025-06-02T10:18:02.900" v="21" actId="20577"/>
          <ac:spMkLst>
            <pc:docMk/>
            <pc:sldMk cId="3111549375" sldId="256"/>
            <ac:spMk id="8" creationId="{4B0552E2-3F84-4A73-A16B-C54043C663D5}"/>
          </ac:spMkLst>
        </pc:spChg>
      </pc:sldChg>
      <pc:sldChg chg="ord">
        <pc:chgData name="Samir Uddin" userId="dfdc2b01-711c-4eb1-b2cc-2bed204345d5" providerId="ADAL" clId="{742D9FA5-2501-4BB5-B858-AD3AE3FCC02B}" dt="2025-06-02T12:10:39.533" v="133"/>
        <pc:sldMkLst>
          <pc:docMk/>
          <pc:sldMk cId="3318299500" sldId="266"/>
        </pc:sldMkLst>
      </pc:sldChg>
      <pc:sldChg chg="modSp mod ord">
        <pc:chgData name="Samir Uddin" userId="dfdc2b01-711c-4eb1-b2cc-2bed204345d5" providerId="ADAL" clId="{742D9FA5-2501-4BB5-B858-AD3AE3FCC02B}" dt="2025-06-02T17:36:43.159" v="4805" actId="14100"/>
        <pc:sldMkLst>
          <pc:docMk/>
          <pc:sldMk cId="798203993" sldId="295"/>
        </pc:sldMkLst>
        <pc:spChg chg="mod">
          <ac:chgData name="Samir Uddin" userId="dfdc2b01-711c-4eb1-b2cc-2bed204345d5" providerId="ADAL" clId="{742D9FA5-2501-4BB5-B858-AD3AE3FCC02B}" dt="2025-06-02T17:36:43.159" v="4805" actId="14100"/>
          <ac:spMkLst>
            <pc:docMk/>
            <pc:sldMk cId="798203993" sldId="295"/>
            <ac:spMk id="5" creationId="{5755816F-F516-477A-8EF2-D8CA20267590}"/>
          </ac:spMkLst>
        </pc:spChg>
      </pc:sldChg>
      <pc:sldChg chg="ord">
        <pc:chgData name="Samir Uddin" userId="dfdc2b01-711c-4eb1-b2cc-2bed204345d5" providerId="ADAL" clId="{742D9FA5-2501-4BB5-B858-AD3AE3FCC02B}" dt="2025-06-02T12:10:47.282" v="135"/>
        <pc:sldMkLst>
          <pc:docMk/>
          <pc:sldMk cId="1109332271" sldId="299"/>
        </pc:sldMkLst>
      </pc:sldChg>
      <pc:sldChg chg="addSp delSp modSp new mod modClrScheme chgLayout">
        <pc:chgData name="Samir Uddin" userId="dfdc2b01-711c-4eb1-b2cc-2bed204345d5" providerId="ADAL" clId="{742D9FA5-2501-4BB5-B858-AD3AE3FCC02B}" dt="2025-06-02T12:10:17.023" v="128" actId="21"/>
        <pc:sldMkLst>
          <pc:docMk/>
          <pc:sldMk cId="58064616" sldId="305"/>
        </pc:sldMkLst>
        <pc:spChg chg="del">
          <ac:chgData name="Samir Uddin" userId="dfdc2b01-711c-4eb1-b2cc-2bed204345d5" providerId="ADAL" clId="{742D9FA5-2501-4BB5-B858-AD3AE3FCC02B}" dt="2025-06-02T10:19:07.935" v="26" actId="26606"/>
          <ac:spMkLst>
            <pc:docMk/>
            <pc:sldMk cId="58064616" sldId="305"/>
            <ac:spMk id="2" creationId="{179EAE5A-1123-85BB-2851-9C9DF88F8E6B}"/>
          </ac:spMkLst>
        </pc:spChg>
        <pc:spChg chg="del">
          <ac:chgData name="Samir Uddin" userId="dfdc2b01-711c-4eb1-b2cc-2bed204345d5" providerId="ADAL" clId="{742D9FA5-2501-4BB5-B858-AD3AE3FCC02B}" dt="2025-06-02T10:19:07.935" v="26" actId="26606"/>
          <ac:spMkLst>
            <pc:docMk/>
            <pc:sldMk cId="58064616" sldId="305"/>
            <ac:spMk id="3" creationId="{C0D29931-A1D2-E706-1D71-0BD7CAC6917C}"/>
          </ac:spMkLst>
        </pc:spChg>
        <pc:spChg chg="del">
          <ac:chgData name="Samir Uddin" userId="dfdc2b01-711c-4eb1-b2cc-2bed204345d5" providerId="ADAL" clId="{742D9FA5-2501-4BB5-B858-AD3AE3FCC02B}" dt="2025-06-02T10:19:07.935" v="26" actId="26606"/>
          <ac:spMkLst>
            <pc:docMk/>
            <pc:sldMk cId="58064616" sldId="305"/>
            <ac:spMk id="4" creationId="{FB7116B2-BF09-EA60-182D-A115E46855FC}"/>
          </ac:spMkLst>
        </pc:spChg>
        <pc:spChg chg="del">
          <ac:chgData name="Samir Uddin" userId="dfdc2b01-711c-4eb1-b2cc-2bed204345d5" providerId="ADAL" clId="{742D9FA5-2501-4BB5-B858-AD3AE3FCC02B}" dt="2025-06-02T10:19:07.935" v="26" actId="26606"/>
          <ac:spMkLst>
            <pc:docMk/>
            <pc:sldMk cId="58064616" sldId="305"/>
            <ac:spMk id="5" creationId="{BD09F00F-B00B-7918-228F-4BCF776A56DA}"/>
          </ac:spMkLst>
        </pc:spChg>
        <pc:spChg chg="mod">
          <ac:chgData name="Samir Uddin" userId="dfdc2b01-711c-4eb1-b2cc-2bed204345d5" providerId="ADAL" clId="{742D9FA5-2501-4BB5-B858-AD3AE3FCC02B}" dt="2025-06-02T12:01:45.259" v="122" actId="26606"/>
          <ac:spMkLst>
            <pc:docMk/>
            <pc:sldMk cId="58064616" sldId="305"/>
            <ac:spMk id="6" creationId="{8293BA4A-5CC0-9A6F-BCB8-7CE4C99F3B5D}"/>
          </ac:spMkLst>
        </pc:spChg>
        <pc:spChg chg="mod">
          <ac:chgData name="Samir Uddin" userId="dfdc2b01-711c-4eb1-b2cc-2bed204345d5" providerId="ADAL" clId="{742D9FA5-2501-4BB5-B858-AD3AE3FCC02B}" dt="2025-06-02T10:19:07.935" v="26" actId="26606"/>
          <ac:spMkLst>
            <pc:docMk/>
            <pc:sldMk cId="58064616" sldId="305"/>
            <ac:spMk id="7" creationId="{2FB3DAB1-8ED0-A1DE-390E-27FD597084DD}"/>
          </ac:spMkLst>
        </pc:spChg>
        <pc:spChg chg="mod">
          <ac:chgData name="Samir Uddin" userId="dfdc2b01-711c-4eb1-b2cc-2bed204345d5" providerId="ADAL" clId="{742D9FA5-2501-4BB5-B858-AD3AE3FCC02B}" dt="2025-06-02T10:19:07.935" v="26" actId="26606"/>
          <ac:spMkLst>
            <pc:docMk/>
            <pc:sldMk cId="58064616" sldId="305"/>
            <ac:spMk id="8" creationId="{2D1D985F-FE5B-32E9-6748-E254CE60150E}"/>
          </ac:spMkLst>
        </pc:spChg>
        <pc:spChg chg="add mod">
          <ac:chgData name="Samir Uddin" userId="dfdc2b01-711c-4eb1-b2cc-2bed204345d5" providerId="ADAL" clId="{742D9FA5-2501-4BB5-B858-AD3AE3FCC02B}" dt="2025-06-02T12:01:45.259" v="122" actId="26606"/>
          <ac:spMkLst>
            <pc:docMk/>
            <pc:sldMk cId="58064616" sldId="305"/>
            <ac:spMk id="13" creationId="{97449282-C857-87E5-C36B-4F0AA3C80A14}"/>
          </ac:spMkLst>
        </pc:spChg>
        <pc:spChg chg="add mod">
          <ac:chgData name="Samir Uddin" userId="dfdc2b01-711c-4eb1-b2cc-2bed204345d5" providerId="ADAL" clId="{742D9FA5-2501-4BB5-B858-AD3AE3FCC02B}" dt="2025-06-02T12:01:45.259" v="122" actId="26606"/>
          <ac:spMkLst>
            <pc:docMk/>
            <pc:sldMk cId="58064616" sldId="305"/>
            <ac:spMk id="14" creationId="{FD13914A-A906-DA57-AD54-A19DA8E20711}"/>
          </ac:spMkLst>
        </pc:spChg>
        <pc:spChg chg="add mod">
          <ac:chgData name="Samir Uddin" userId="dfdc2b01-711c-4eb1-b2cc-2bed204345d5" providerId="ADAL" clId="{742D9FA5-2501-4BB5-B858-AD3AE3FCC02B}" dt="2025-06-02T12:01:45.259" v="122" actId="26606"/>
          <ac:spMkLst>
            <pc:docMk/>
            <pc:sldMk cId="58064616" sldId="305"/>
            <ac:spMk id="15" creationId="{A4626AD5-D84A-5A8D-CCDB-5415F94EA1CF}"/>
          </ac:spMkLst>
        </pc:spChg>
        <pc:spChg chg="add del mod">
          <ac:chgData name="Samir Uddin" userId="dfdc2b01-711c-4eb1-b2cc-2bed204345d5" providerId="ADAL" clId="{742D9FA5-2501-4BB5-B858-AD3AE3FCC02B}" dt="2025-06-02T10:20:17.951" v="63" actId="21"/>
          <ac:spMkLst>
            <pc:docMk/>
            <pc:sldMk cId="58064616" sldId="305"/>
            <ac:spMk id="17" creationId="{F5DE3E60-EFA7-05AD-71DB-5C3E927BA4D9}"/>
          </ac:spMkLst>
        </pc:spChg>
        <pc:picChg chg="add del mod modCrop">
          <ac:chgData name="Samir Uddin" userId="dfdc2b01-711c-4eb1-b2cc-2bed204345d5" providerId="ADAL" clId="{742D9FA5-2501-4BB5-B858-AD3AE3FCC02B}" dt="2025-06-02T11:59:55.473" v="118" actId="21"/>
          <ac:picMkLst>
            <pc:docMk/>
            <pc:sldMk cId="58064616" sldId="305"/>
            <ac:picMk id="10" creationId="{481D2B18-075D-34F4-EFB7-368B9B0F107E}"/>
          </ac:picMkLst>
        </pc:picChg>
        <pc:picChg chg="add mod modCrop">
          <ac:chgData name="Samir Uddin" userId="dfdc2b01-711c-4eb1-b2cc-2bed204345d5" providerId="ADAL" clId="{742D9FA5-2501-4BB5-B858-AD3AE3FCC02B}" dt="2025-06-02T12:02:27.447" v="126" actId="732"/>
          <ac:picMkLst>
            <pc:docMk/>
            <pc:sldMk cId="58064616" sldId="305"/>
            <ac:picMk id="12" creationId="{4E02FA92-33CC-7091-1CF4-0A04004AA709}"/>
          </ac:picMkLst>
        </pc:picChg>
        <pc:picChg chg="add del">
          <ac:chgData name="Samir Uddin" userId="dfdc2b01-711c-4eb1-b2cc-2bed204345d5" providerId="ADAL" clId="{742D9FA5-2501-4BB5-B858-AD3AE3FCC02B}" dt="2025-06-02T12:10:17.023" v="128" actId="21"/>
          <ac:picMkLst>
            <pc:docMk/>
            <pc:sldMk cId="58064616" sldId="305"/>
            <ac:picMk id="16" creationId="{6003C95D-CC4D-F1E2-C363-FEFDA6645889}"/>
          </ac:picMkLst>
        </pc:picChg>
      </pc:sldChg>
      <pc:sldChg chg="modSp add mod">
        <pc:chgData name="Samir Uddin" userId="dfdc2b01-711c-4eb1-b2cc-2bed204345d5" providerId="ADAL" clId="{742D9FA5-2501-4BB5-B858-AD3AE3FCC02B}" dt="2025-06-02T12:21:03.738" v="509" actId="1076"/>
        <pc:sldMkLst>
          <pc:docMk/>
          <pc:sldMk cId="642496895" sldId="306"/>
        </pc:sldMkLst>
        <pc:spChg chg="mod">
          <ac:chgData name="Samir Uddin" userId="dfdc2b01-711c-4eb1-b2cc-2bed204345d5" providerId="ADAL" clId="{742D9FA5-2501-4BB5-B858-AD3AE3FCC02B}" dt="2025-06-02T12:21:03.738" v="509" actId="1076"/>
          <ac:spMkLst>
            <pc:docMk/>
            <pc:sldMk cId="642496895" sldId="306"/>
            <ac:spMk id="7" creationId="{7901ACC1-625C-2AAA-7BA3-F38529E31A61}"/>
          </ac:spMkLst>
        </pc:spChg>
        <pc:spChg chg="mod">
          <ac:chgData name="Samir Uddin" userId="dfdc2b01-711c-4eb1-b2cc-2bed204345d5" providerId="ADAL" clId="{742D9FA5-2501-4BB5-B858-AD3AE3FCC02B}" dt="2025-06-02T12:20:55.472" v="508" actId="14100"/>
          <ac:spMkLst>
            <pc:docMk/>
            <pc:sldMk cId="642496895" sldId="306"/>
            <ac:spMk id="9" creationId="{ED53CCA4-4F3D-5E19-1E4A-3BB243BAF042}"/>
          </ac:spMkLst>
        </pc:spChg>
      </pc:sldChg>
      <pc:sldChg chg="addSp delSp modSp new mod modClrScheme chgLayout">
        <pc:chgData name="Samir Uddin" userId="dfdc2b01-711c-4eb1-b2cc-2bed204345d5" providerId="ADAL" clId="{742D9FA5-2501-4BB5-B858-AD3AE3FCC02B}" dt="2025-06-02T12:59:56.054" v="1430" actId="20577"/>
        <pc:sldMkLst>
          <pc:docMk/>
          <pc:sldMk cId="2990058380" sldId="307"/>
        </pc:sldMkLst>
        <pc:spChg chg="del">
          <ac:chgData name="Samir Uddin" userId="dfdc2b01-711c-4eb1-b2cc-2bed204345d5" providerId="ADAL" clId="{742D9FA5-2501-4BB5-B858-AD3AE3FCC02B}" dt="2025-06-02T12:25:38.247" v="511" actId="26606"/>
          <ac:spMkLst>
            <pc:docMk/>
            <pc:sldMk cId="2990058380" sldId="307"/>
            <ac:spMk id="2" creationId="{86648024-A656-7A5D-4D00-B8175EC4DDE7}"/>
          </ac:spMkLst>
        </pc:spChg>
        <pc:spChg chg="del">
          <ac:chgData name="Samir Uddin" userId="dfdc2b01-711c-4eb1-b2cc-2bed204345d5" providerId="ADAL" clId="{742D9FA5-2501-4BB5-B858-AD3AE3FCC02B}" dt="2025-06-02T12:25:38.247" v="511" actId="26606"/>
          <ac:spMkLst>
            <pc:docMk/>
            <pc:sldMk cId="2990058380" sldId="307"/>
            <ac:spMk id="3" creationId="{ED06FE40-6D1A-177C-E257-4341FEB6FD14}"/>
          </ac:spMkLst>
        </pc:spChg>
        <pc:spChg chg="del">
          <ac:chgData name="Samir Uddin" userId="dfdc2b01-711c-4eb1-b2cc-2bed204345d5" providerId="ADAL" clId="{742D9FA5-2501-4BB5-B858-AD3AE3FCC02B}" dt="2025-06-02T12:25:38.247" v="511" actId="26606"/>
          <ac:spMkLst>
            <pc:docMk/>
            <pc:sldMk cId="2990058380" sldId="307"/>
            <ac:spMk id="4" creationId="{138A07FC-B5C5-6ED9-9AE4-275DA2F71F18}"/>
          </ac:spMkLst>
        </pc:spChg>
        <pc:spChg chg="del">
          <ac:chgData name="Samir Uddin" userId="dfdc2b01-711c-4eb1-b2cc-2bed204345d5" providerId="ADAL" clId="{742D9FA5-2501-4BB5-B858-AD3AE3FCC02B}" dt="2025-06-02T12:25:38.247" v="511" actId="26606"/>
          <ac:spMkLst>
            <pc:docMk/>
            <pc:sldMk cId="2990058380" sldId="307"/>
            <ac:spMk id="5" creationId="{EDCAC6F3-57FB-658A-4495-54253D62C36F}"/>
          </ac:spMkLst>
        </pc:spChg>
        <pc:spChg chg="mod">
          <ac:chgData name="Samir Uddin" userId="dfdc2b01-711c-4eb1-b2cc-2bed204345d5" providerId="ADAL" clId="{742D9FA5-2501-4BB5-B858-AD3AE3FCC02B}" dt="2025-06-02T12:25:38.247" v="511" actId="26606"/>
          <ac:spMkLst>
            <pc:docMk/>
            <pc:sldMk cId="2990058380" sldId="307"/>
            <ac:spMk id="7" creationId="{D39430A4-BE5B-47CB-82E7-542091F2EFC3}"/>
          </ac:spMkLst>
        </pc:spChg>
        <pc:spChg chg="mod">
          <ac:chgData name="Samir Uddin" userId="dfdc2b01-711c-4eb1-b2cc-2bed204345d5" providerId="ADAL" clId="{742D9FA5-2501-4BB5-B858-AD3AE3FCC02B}" dt="2025-06-02T12:25:38.247" v="511" actId="26606"/>
          <ac:spMkLst>
            <pc:docMk/>
            <pc:sldMk cId="2990058380" sldId="307"/>
            <ac:spMk id="8" creationId="{5E35EF5D-0417-B627-3C8E-58813F6860E0}"/>
          </ac:spMkLst>
        </pc:spChg>
        <pc:spChg chg="mod">
          <ac:chgData name="Samir Uddin" userId="dfdc2b01-711c-4eb1-b2cc-2bed204345d5" providerId="ADAL" clId="{742D9FA5-2501-4BB5-B858-AD3AE3FCC02B}" dt="2025-06-02T12:29:15.595" v="687" actId="14100"/>
          <ac:spMkLst>
            <pc:docMk/>
            <pc:sldMk cId="2990058380" sldId="307"/>
            <ac:spMk id="13" creationId="{5457A926-16E3-D79E-BB79-79506F534D30}"/>
          </ac:spMkLst>
        </pc:spChg>
        <pc:spChg chg="add mod">
          <ac:chgData name="Samir Uddin" userId="dfdc2b01-711c-4eb1-b2cc-2bed204345d5" providerId="ADAL" clId="{742D9FA5-2501-4BB5-B858-AD3AE3FCC02B}" dt="2025-06-02T12:26:49.031" v="529" actId="20577"/>
          <ac:spMkLst>
            <pc:docMk/>
            <pc:sldMk cId="2990058380" sldId="307"/>
            <ac:spMk id="15" creationId="{E4482507-39B7-1DC8-E351-A523A565ECA4}"/>
          </ac:spMkLst>
        </pc:spChg>
        <pc:spChg chg="mod">
          <ac:chgData name="Samir Uddin" userId="dfdc2b01-711c-4eb1-b2cc-2bed204345d5" providerId="ADAL" clId="{742D9FA5-2501-4BB5-B858-AD3AE3FCC02B}" dt="2025-06-02T12:49:24.886" v="1035" actId="27636"/>
          <ac:spMkLst>
            <pc:docMk/>
            <pc:sldMk cId="2990058380" sldId="307"/>
            <ac:spMk id="17" creationId="{6C6834B6-B501-DDBE-FD92-27703845802E}"/>
          </ac:spMkLst>
        </pc:spChg>
        <pc:spChg chg="add mod">
          <ac:chgData name="Samir Uddin" userId="dfdc2b01-711c-4eb1-b2cc-2bed204345d5" providerId="ADAL" clId="{742D9FA5-2501-4BB5-B858-AD3AE3FCC02B}" dt="2025-06-02T12:26:57.300" v="538" actId="20577"/>
          <ac:spMkLst>
            <pc:docMk/>
            <pc:sldMk cId="2990058380" sldId="307"/>
            <ac:spMk id="19" creationId="{6510BB18-B5A6-CE23-0C43-E1E3F174124C}"/>
          </ac:spMkLst>
        </pc:spChg>
        <pc:spChg chg="add mod">
          <ac:chgData name="Samir Uddin" userId="dfdc2b01-711c-4eb1-b2cc-2bed204345d5" providerId="ADAL" clId="{742D9FA5-2501-4BB5-B858-AD3AE3FCC02B}" dt="2025-06-02T12:57:22.376" v="1241" actId="20577"/>
          <ac:spMkLst>
            <pc:docMk/>
            <pc:sldMk cId="2990058380" sldId="307"/>
            <ac:spMk id="21" creationId="{D8E2823B-242A-2895-39FF-CB5BC5BC736B}"/>
          </ac:spMkLst>
        </pc:spChg>
        <pc:spChg chg="add mod">
          <ac:chgData name="Samir Uddin" userId="dfdc2b01-711c-4eb1-b2cc-2bed204345d5" providerId="ADAL" clId="{742D9FA5-2501-4BB5-B858-AD3AE3FCC02B}" dt="2025-06-02T12:28:32.966" v="640" actId="14100"/>
          <ac:spMkLst>
            <pc:docMk/>
            <pc:sldMk cId="2990058380" sldId="307"/>
            <ac:spMk id="23" creationId="{A2E60605-5F39-5766-E11A-30502C118E71}"/>
          </ac:spMkLst>
        </pc:spChg>
        <pc:spChg chg="mod">
          <ac:chgData name="Samir Uddin" userId="dfdc2b01-711c-4eb1-b2cc-2bed204345d5" providerId="ADAL" clId="{742D9FA5-2501-4BB5-B858-AD3AE3FCC02B}" dt="2025-06-02T12:59:56.054" v="1430" actId="20577"/>
          <ac:spMkLst>
            <pc:docMk/>
            <pc:sldMk cId="2990058380" sldId="307"/>
            <ac:spMk id="25" creationId="{6FCBA5E5-0438-123C-43EB-B758BD2FCC89}"/>
          </ac:spMkLst>
        </pc:spChg>
      </pc:sldChg>
      <pc:sldChg chg="modSp add mod">
        <pc:chgData name="Samir Uddin" userId="dfdc2b01-711c-4eb1-b2cc-2bed204345d5" providerId="ADAL" clId="{742D9FA5-2501-4BB5-B858-AD3AE3FCC02B}" dt="2025-06-02T13:25:29.126" v="2331" actId="20577"/>
        <pc:sldMkLst>
          <pc:docMk/>
          <pc:sldMk cId="1803359325" sldId="308"/>
        </pc:sldMkLst>
        <pc:spChg chg="mod">
          <ac:chgData name="Samir Uddin" userId="dfdc2b01-711c-4eb1-b2cc-2bed204345d5" providerId="ADAL" clId="{742D9FA5-2501-4BB5-B858-AD3AE3FCC02B}" dt="2025-06-02T13:02:28.518" v="1469" actId="20577"/>
          <ac:spMkLst>
            <pc:docMk/>
            <pc:sldMk cId="1803359325" sldId="308"/>
            <ac:spMk id="6" creationId="{16E1AD03-A18B-4A34-3211-F76410BFDE0A}"/>
          </ac:spMkLst>
        </pc:spChg>
        <pc:graphicFrameChg chg="mod">
          <ac:chgData name="Samir Uddin" userId="dfdc2b01-711c-4eb1-b2cc-2bed204345d5" providerId="ADAL" clId="{742D9FA5-2501-4BB5-B858-AD3AE3FCC02B}" dt="2025-06-02T13:25:29.126" v="2331" actId="20577"/>
          <ac:graphicFrameMkLst>
            <pc:docMk/>
            <pc:sldMk cId="1803359325" sldId="308"/>
            <ac:graphicFrameMk id="9" creationId="{17FE3A6C-399C-62DA-ACF5-67F6BDDBD348}"/>
          </ac:graphicFrameMkLst>
        </pc:graphicFrameChg>
      </pc:sldChg>
      <pc:sldChg chg="modSp add mod">
        <pc:chgData name="Samir Uddin" userId="dfdc2b01-711c-4eb1-b2cc-2bed204345d5" providerId="ADAL" clId="{742D9FA5-2501-4BB5-B858-AD3AE3FCC02B}" dt="2025-06-02T13:53:13.180" v="3204" actId="20577"/>
        <pc:sldMkLst>
          <pc:docMk/>
          <pc:sldMk cId="109312736" sldId="309"/>
        </pc:sldMkLst>
        <pc:spChg chg="mod">
          <ac:chgData name="Samir Uddin" userId="dfdc2b01-711c-4eb1-b2cc-2bed204345d5" providerId="ADAL" clId="{742D9FA5-2501-4BB5-B858-AD3AE3FCC02B}" dt="2025-06-02T13:28:43.609" v="2391" actId="20577"/>
          <ac:spMkLst>
            <pc:docMk/>
            <pc:sldMk cId="109312736" sldId="309"/>
            <ac:spMk id="4" creationId="{B73EED0F-295A-5501-04AD-482046A9D81F}"/>
          </ac:spMkLst>
        </pc:spChg>
        <pc:spChg chg="mod">
          <ac:chgData name="Samir Uddin" userId="dfdc2b01-711c-4eb1-b2cc-2bed204345d5" providerId="ADAL" clId="{742D9FA5-2501-4BB5-B858-AD3AE3FCC02B}" dt="2025-06-02T13:50:40.597" v="3101" actId="20577"/>
          <ac:spMkLst>
            <pc:docMk/>
            <pc:sldMk cId="109312736" sldId="309"/>
            <ac:spMk id="5" creationId="{262D88FD-FC3D-FABD-D343-DBE421A34306}"/>
          </ac:spMkLst>
        </pc:spChg>
        <pc:spChg chg="mod">
          <ac:chgData name="Samir Uddin" userId="dfdc2b01-711c-4eb1-b2cc-2bed204345d5" providerId="ADAL" clId="{742D9FA5-2501-4BB5-B858-AD3AE3FCC02B}" dt="2025-06-02T13:53:13.180" v="3204" actId="20577"/>
          <ac:spMkLst>
            <pc:docMk/>
            <pc:sldMk cId="109312736" sldId="309"/>
            <ac:spMk id="6" creationId="{4988C2C4-743A-557E-97A4-717C3A860FB7}"/>
          </ac:spMkLst>
        </pc:spChg>
        <pc:spChg chg="mod">
          <ac:chgData name="Samir Uddin" userId="dfdc2b01-711c-4eb1-b2cc-2bed204345d5" providerId="ADAL" clId="{742D9FA5-2501-4BB5-B858-AD3AE3FCC02B}" dt="2025-06-02T13:40:06.339" v="2770" actId="1076"/>
          <ac:spMkLst>
            <pc:docMk/>
            <pc:sldMk cId="109312736" sldId="309"/>
            <ac:spMk id="8" creationId="{AB54967C-3571-670F-889D-31BC1F11E225}"/>
          </ac:spMkLst>
        </pc:spChg>
        <pc:spChg chg="mod">
          <ac:chgData name="Samir Uddin" userId="dfdc2b01-711c-4eb1-b2cc-2bed204345d5" providerId="ADAL" clId="{742D9FA5-2501-4BB5-B858-AD3AE3FCC02B}" dt="2025-06-02T13:42:57.274" v="2806" actId="20577"/>
          <ac:spMkLst>
            <pc:docMk/>
            <pc:sldMk cId="109312736" sldId="309"/>
            <ac:spMk id="10" creationId="{4EFA3A5A-8D5B-0EAA-8B55-165EA42261E0}"/>
          </ac:spMkLst>
        </pc:spChg>
        <pc:spChg chg="mod">
          <ac:chgData name="Samir Uddin" userId="dfdc2b01-711c-4eb1-b2cc-2bed204345d5" providerId="ADAL" clId="{742D9FA5-2501-4BB5-B858-AD3AE3FCC02B}" dt="2025-06-02T13:42:29.248" v="2793" actId="1076"/>
          <ac:spMkLst>
            <pc:docMk/>
            <pc:sldMk cId="109312736" sldId="309"/>
            <ac:spMk id="14" creationId="{D0054FB3-E0DC-3203-9AC5-7A3BC4702CB0}"/>
          </ac:spMkLst>
        </pc:spChg>
        <pc:spChg chg="mod">
          <ac:chgData name="Samir Uddin" userId="dfdc2b01-711c-4eb1-b2cc-2bed204345d5" providerId="ADAL" clId="{742D9FA5-2501-4BB5-B858-AD3AE3FCC02B}" dt="2025-06-02T13:41:51.748" v="2787" actId="1076"/>
          <ac:spMkLst>
            <pc:docMk/>
            <pc:sldMk cId="109312736" sldId="309"/>
            <ac:spMk id="15" creationId="{3A55ECD6-4746-B6E8-33CF-A15E027DDADA}"/>
          </ac:spMkLst>
        </pc:spChg>
      </pc:sldChg>
      <pc:sldChg chg="addSp delSp modSp new mod modClrScheme chgLayout">
        <pc:chgData name="Samir Uddin" userId="dfdc2b01-711c-4eb1-b2cc-2bed204345d5" providerId="ADAL" clId="{742D9FA5-2501-4BB5-B858-AD3AE3FCC02B}" dt="2025-06-02T14:11:55.283" v="3749" actId="20577"/>
        <pc:sldMkLst>
          <pc:docMk/>
          <pc:sldMk cId="33308018" sldId="310"/>
        </pc:sldMkLst>
        <pc:spChg chg="del">
          <ac:chgData name="Samir Uddin" userId="dfdc2b01-711c-4eb1-b2cc-2bed204345d5" providerId="ADAL" clId="{742D9FA5-2501-4BB5-B858-AD3AE3FCC02B}" dt="2025-06-02T13:54:20.965" v="3206" actId="26606"/>
          <ac:spMkLst>
            <pc:docMk/>
            <pc:sldMk cId="33308018" sldId="310"/>
            <ac:spMk id="2" creationId="{08BD429B-910F-94D4-8DBA-E53655562F13}"/>
          </ac:spMkLst>
        </pc:spChg>
        <pc:spChg chg="del">
          <ac:chgData name="Samir Uddin" userId="dfdc2b01-711c-4eb1-b2cc-2bed204345d5" providerId="ADAL" clId="{742D9FA5-2501-4BB5-B858-AD3AE3FCC02B}" dt="2025-06-02T13:54:20.965" v="3206" actId="26606"/>
          <ac:spMkLst>
            <pc:docMk/>
            <pc:sldMk cId="33308018" sldId="310"/>
            <ac:spMk id="4" creationId="{865DE194-E564-F79E-266B-D0C09302EEEE}"/>
          </ac:spMkLst>
        </pc:spChg>
        <pc:spChg chg="del">
          <ac:chgData name="Samir Uddin" userId="dfdc2b01-711c-4eb1-b2cc-2bed204345d5" providerId="ADAL" clId="{742D9FA5-2501-4BB5-B858-AD3AE3FCC02B}" dt="2025-06-02T13:54:20.965" v="3206" actId="26606"/>
          <ac:spMkLst>
            <pc:docMk/>
            <pc:sldMk cId="33308018" sldId="310"/>
            <ac:spMk id="5" creationId="{2BA7F303-F4F7-B153-E59A-1A781C3BF0CD}"/>
          </ac:spMkLst>
        </pc:spChg>
        <pc:spChg chg="del">
          <ac:chgData name="Samir Uddin" userId="dfdc2b01-711c-4eb1-b2cc-2bed204345d5" providerId="ADAL" clId="{742D9FA5-2501-4BB5-B858-AD3AE3FCC02B}" dt="2025-06-02T13:54:20.965" v="3206" actId="26606"/>
          <ac:spMkLst>
            <pc:docMk/>
            <pc:sldMk cId="33308018" sldId="310"/>
            <ac:spMk id="6" creationId="{64846E43-A5DD-D0F1-7B96-AD32EC09D738}"/>
          </ac:spMkLst>
        </pc:spChg>
        <pc:spChg chg="mod">
          <ac:chgData name="Samir Uddin" userId="dfdc2b01-711c-4eb1-b2cc-2bed204345d5" providerId="ADAL" clId="{742D9FA5-2501-4BB5-B858-AD3AE3FCC02B}" dt="2025-06-02T14:02:57.005" v="3515" actId="20577"/>
          <ac:spMkLst>
            <pc:docMk/>
            <pc:sldMk cId="33308018" sldId="310"/>
            <ac:spMk id="7" creationId="{7EEE925B-5E1E-EA38-C3EC-E6C5DC1A9813}"/>
          </ac:spMkLst>
        </pc:spChg>
        <pc:spChg chg="mod">
          <ac:chgData name="Samir Uddin" userId="dfdc2b01-711c-4eb1-b2cc-2bed204345d5" providerId="ADAL" clId="{742D9FA5-2501-4BB5-B858-AD3AE3FCC02B}" dt="2025-06-02T13:54:20.965" v="3206" actId="26606"/>
          <ac:spMkLst>
            <pc:docMk/>
            <pc:sldMk cId="33308018" sldId="310"/>
            <ac:spMk id="9" creationId="{ACE7C375-C815-3A08-648D-5D41C36A7160}"/>
          </ac:spMkLst>
        </pc:spChg>
        <pc:spChg chg="add mod">
          <ac:chgData name="Samir Uddin" userId="dfdc2b01-711c-4eb1-b2cc-2bed204345d5" providerId="ADAL" clId="{742D9FA5-2501-4BB5-B858-AD3AE3FCC02B}" dt="2025-06-02T14:01:23.154" v="3460" actId="1076"/>
          <ac:spMkLst>
            <pc:docMk/>
            <pc:sldMk cId="33308018" sldId="310"/>
            <ac:spMk id="10" creationId="{55B7BE55-5027-8EAB-ED4E-CCBB84AD68FC}"/>
          </ac:spMkLst>
        </pc:spChg>
        <pc:spChg chg="add mod">
          <ac:chgData name="Samir Uddin" userId="dfdc2b01-711c-4eb1-b2cc-2bed204345d5" providerId="ADAL" clId="{742D9FA5-2501-4BB5-B858-AD3AE3FCC02B}" dt="2025-06-02T14:05:09.401" v="3579" actId="313"/>
          <ac:spMkLst>
            <pc:docMk/>
            <pc:sldMk cId="33308018" sldId="310"/>
            <ac:spMk id="11" creationId="{DB8DDF0F-3CC3-7549-80BA-E0A3B71733BD}"/>
          </ac:spMkLst>
        </pc:spChg>
        <pc:spChg chg="add mod">
          <ac:chgData name="Samir Uddin" userId="dfdc2b01-711c-4eb1-b2cc-2bed204345d5" providerId="ADAL" clId="{742D9FA5-2501-4BB5-B858-AD3AE3FCC02B}" dt="2025-06-02T13:54:58.169" v="3217" actId="20577"/>
          <ac:spMkLst>
            <pc:docMk/>
            <pc:sldMk cId="33308018" sldId="310"/>
            <ac:spMk id="14" creationId="{7AC5541C-6FAE-C2C3-63AC-3E3C71EEDADE}"/>
          </ac:spMkLst>
        </pc:spChg>
        <pc:spChg chg="add mod">
          <ac:chgData name="Samir Uddin" userId="dfdc2b01-711c-4eb1-b2cc-2bed204345d5" providerId="ADAL" clId="{742D9FA5-2501-4BB5-B858-AD3AE3FCC02B}" dt="2025-06-02T13:57:39.416" v="3365" actId="14100"/>
          <ac:spMkLst>
            <pc:docMk/>
            <pc:sldMk cId="33308018" sldId="310"/>
            <ac:spMk id="16" creationId="{5059215A-D14B-992E-F46D-6B1BE3A145C9}"/>
          </ac:spMkLst>
        </pc:spChg>
        <pc:spChg chg="add mod">
          <ac:chgData name="Samir Uddin" userId="dfdc2b01-711c-4eb1-b2cc-2bed204345d5" providerId="ADAL" clId="{742D9FA5-2501-4BB5-B858-AD3AE3FCC02B}" dt="2025-06-02T14:00:39.155" v="3438" actId="27636"/>
          <ac:spMkLst>
            <pc:docMk/>
            <pc:sldMk cId="33308018" sldId="310"/>
            <ac:spMk id="18" creationId="{BA940E33-6DB0-9B3B-2CBF-7432156362FA}"/>
          </ac:spMkLst>
        </pc:spChg>
        <pc:spChg chg="mod">
          <ac:chgData name="Samir Uddin" userId="dfdc2b01-711c-4eb1-b2cc-2bed204345d5" providerId="ADAL" clId="{742D9FA5-2501-4BB5-B858-AD3AE3FCC02B}" dt="2025-06-02T13:58:24.223" v="3375" actId="20577"/>
          <ac:spMkLst>
            <pc:docMk/>
            <pc:sldMk cId="33308018" sldId="310"/>
            <ac:spMk id="20" creationId="{BB1134B1-F994-3386-8D72-0DF412741D8C}"/>
          </ac:spMkLst>
        </pc:spChg>
        <pc:spChg chg="add mod">
          <ac:chgData name="Samir Uddin" userId="dfdc2b01-711c-4eb1-b2cc-2bed204345d5" providerId="ADAL" clId="{742D9FA5-2501-4BB5-B858-AD3AE3FCC02B}" dt="2025-06-02T14:01:05.154" v="3449" actId="20577"/>
          <ac:spMkLst>
            <pc:docMk/>
            <pc:sldMk cId="33308018" sldId="310"/>
            <ac:spMk id="22" creationId="{1EE93926-651C-A3D8-DC6D-99020432956B}"/>
          </ac:spMkLst>
        </pc:spChg>
        <pc:spChg chg="mod">
          <ac:chgData name="Samir Uddin" userId="dfdc2b01-711c-4eb1-b2cc-2bed204345d5" providerId="ADAL" clId="{742D9FA5-2501-4BB5-B858-AD3AE3FCC02B}" dt="2025-06-02T14:10:24.117" v="3588" actId="20577"/>
          <ac:spMkLst>
            <pc:docMk/>
            <pc:sldMk cId="33308018" sldId="310"/>
            <ac:spMk id="24" creationId="{80A572D4-C6E8-4E86-05E9-D4D7717E7670}"/>
          </ac:spMkLst>
        </pc:spChg>
        <pc:spChg chg="mod">
          <ac:chgData name="Samir Uddin" userId="dfdc2b01-711c-4eb1-b2cc-2bed204345d5" providerId="ADAL" clId="{742D9FA5-2501-4BB5-B858-AD3AE3FCC02B}" dt="2025-06-02T14:11:55.283" v="3749" actId="20577"/>
          <ac:spMkLst>
            <pc:docMk/>
            <pc:sldMk cId="33308018" sldId="310"/>
            <ac:spMk id="26" creationId="{64496B23-F973-525F-04ED-82808B4F4C2E}"/>
          </ac:spMkLst>
        </pc:spChg>
      </pc:sldChg>
      <pc:sldChg chg="addSp delSp modSp new mod modClrScheme chgLayout">
        <pc:chgData name="Samir Uddin" userId="dfdc2b01-711c-4eb1-b2cc-2bed204345d5" providerId="ADAL" clId="{742D9FA5-2501-4BB5-B858-AD3AE3FCC02B}" dt="2025-06-02T14:24:11.865" v="4332" actId="18131"/>
        <pc:sldMkLst>
          <pc:docMk/>
          <pc:sldMk cId="3493234197" sldId="311"/>
        </pc:sldMkLst>
        <pc:spChg chg="del">
          <ac:chgData name="Samir Uddin" userId="dfdc2b01-711c-4eb1-b2cc-2bed204345d5" providerId="ADAL" clId="{742D9FA5-2501-4BB5-B858-AD3AE3FCC02B}" dt="2025-06-02T14:15:42.476" v="3751" actId="26606"/>
          <ac:spMkLst>
            <pc:docMk/>
            <pc:sldMk cId="3493234197" sldId="311"/>
            <ac:spMk id="2" creationId="{ECB497F0-2DBE-89C9-9268-7F9086586A84}"/>
          </ac:spMkLst>
        </pc:spChg>
        <pc:spChg chg="del">
          <ac:chgData name="Samir Uddin" userId="dfdc2b01-711c-4eb1-b2cc-2bed204345d5" providerId="ADAL" clId="{742D9FA5-2501-4BB5-B858-AD3AE3FCC02B}" dt="2025-06-02T14:15:42.476" v="3751" actId="26606"/>
          <ac:spMkLst>
            <pc:docMk/>
            <pc:sldMk cId="3493234197" sldId="311"/>
            <ac:spMk id="3" creationId="{F493FBA5-B99B-6455-CCF3-4700BEB65AF8}"/>
          </ac:spMkLst>
        </pc:spChg>
        <pc:spChg chg="del">
          <ac:chgData name="Samir Uddin" userId="dfdc2b01-711c-4eb1-b2cc-2bed204345d5" providerId="ADAL" clId="{742D9FA5-2501-4BB5-B858-AD3AE3FCC02B}" dt="2025-06-02T14:15:42.476" v="3751" actId="26606"/>
          <ac:spMkLst>
            <pc:docMk/>
            <pc:sldMk cId="3493234197" sldId="311"/>
            <ac:spMk id="6" creationId="{44769DF1-7753-2B14-C514-3A72E7E31E9F}"/>
          </ac:spMkLst>
        </pc:spChg>
        <pc:spChg chg="del">
          <ac:chgData name="Samir Uddin" userId="dfdc2b01-711c-4eb1-b2cc-2bed204345d5" providerId="ADAL" clId="{742D9FA5-2501-4BB5-B858-AD3AE3FCC02B}" dt="2025-06-02T14:15:42.476" v="3751" actId="26606"/>
          <ac:spMkLst>
            <pc:docMk/>
            <pc:sldMk cId="3493234197" sldId="311"/>
            <ac:spMk id="7" creationId="{B06DDE66-B85E-F499-4316-95479F0399CD}"/>
          </ac:spMkLst>
        </pc:spChg>
        <pc:spChg chg="mod">
          <ac:chgData name="Samir Uddin" userId="dfdc2b01-711c-4eb1-b2cc-2bed204345d5" providerId="ADAL" clId="{742D9FA5-2501-4BB5-B858-AD3AE3FCC02B}" dt="2025-06-02T14:15:42.476" v="3751" actId="26606"/>
          <ac:spMkLst>
            <pc:docMk/>
            <pc:sldMk cId="3493234197" sldId="311"/>
            <ac:spMk id="9" creationId="{A7059F3A-B771-6721-C962-5B9985499862}"/>
          </ac:spMkLst>
        </pc:spChg>
        <pc:spChg chg="mod">
          <ac:chgData name="Samir Uddin" userId="dfdc2b01-711c-4eb1-b2cc-2bed204345d5" providerId="ADAL" clId="{742D9FA5-2501-4BB5-B858-AD3AE3FCC02B}" dt="2025-06-02T14:15:42.476" v="3751" actId="26606"/>
          <ac:spMkLst>
            <pc:docMk/>
            <pc:sldMk cId="3493234197" sldId="311"/>
            <ac:spMk id="10" creationId="{453713B4-E4B2-FCAA-2B2C-C768B7E41536}"/>
          </ac:spMkLst>
        </pc:spChg>
        <pc:spChg chg="mod">
          <ac:chgData name="Samir Uddin" userId="dfdc2b01-711c-4eb1-b2cc-2bed204345d5" providerId="ADAL" clId="{742D9FA5-2501-4BB5-B858-AD3AE3FCC02B}" dt="2025-06-02T14:15:42.476" v="3751" actId="26606"/>
          <ac:spMkLst>
            <pc:docMk/>
            <pc:sldMk cId="3493234197" sldId="311"/>
            <ac:spMk id="11" creationId="{8C76E97F-0DDB-70C9-765E-D6BEA5F6A003}"/>
          </ac:spMkLst>
        </pc:spChg>
        <pc:spChg chg="add mod">
          <ac:chgData name="Samir Uddin" userId="dfdc2b01-711c-4eb1-b2cc-2bed204345d5" providerId="ADAL" clId="{742D9FA5-2501-4BB5-B858-AD3AE3FCC02B}" dt="2025-06-02T14:22:57.557" v="4330" actId="14100"/>
          <ac:spMkLst>
            <pc:docMk/>
            <pc:sldMk cId="3493234197" sldId="311"/>
            <ac:spMk id="12" creationId="{937D7BB1-1525-46D6-812D-6A0C0CA46EF6}"/>
          </ac:spMkLst>
        </pc:spChg>
        <pc:spChg chg="add mod">
          <ac:chgData name="Samir Uddin" userId="dfdc2b01-711c-4eb1-b2cc-2bed204345d5" providerId="ADAL" clId="{742D9FA5-2501-4BB5-B858-AD3AE3FCC02B}" dt="2025-06-02T14:18:05.209" v="3931" actId="1076"/>
          <ac:spMkLst>
            <pc:docMk/>
            <pc:sldMk cId="3493234197" sldId="311"/>
            <ac:spMk id="16" creationId="{E756776C-5CD5-62F7-322A-5E11544C81E6}"/>
          </ac:spMkLst>
        </pc:spChg>
        <pc:spChg chg="add mod">
          <ac:chgData name="Samir Uddin" userId="dfdc2b01-711c-4eb1-b2cc-2bed204345d5" providerId="ADAL" clId="{742D9FA5-2501-4BB5-B858-AD3AE3FCC02B}" dt="2025-06-02T14:20:04.737" v="4123" actId="27636"/>
          <ac:spMkLst>
            <pc:docMk/>
            <pc:sldMk cId="3493234197" sldId="311"/>
            <ac:spMk id="18" creationId="{70CEE1A8-EEEE-E2D1-0A2A-504D71025190}"/>
          </ac:spMkLst>
        </pc:spChg>
        <pc:spChg chg="add del mod">
          <ac:chgData name="Samir Uddin" userId="dfdc2b01-711c-4eb1-b2cc-2bed204345d5" providerId="ADAL" clId="{742D9FA5-2501-4BB5-B858-AD3AE3FCC02B}" dt="2025-06-02T14:24:02.222" v="4331"/>
          <ac:spMkLst>
            <pc:docMk/>
            <pc:sldMk cId="3493234197" sldId="311"/>
            <ac:spMk id="20" creationId="{F32EC0B8-5453-748B-44E9-E73A9744CD01}"/>
          </ac:spMkLst>
        </pc:spChg>
        <pc:picChg chg="add mod modCrop">
          <ac:chgData name="Samir Uddin" userId="dfdc2b01-711c-4eb1-b2cc-2bed204345d5" providerId="ADAL" clId="{742D9FA5-2501-4BB5-B858-AD3AE3FCC02B}" dt="2025-06-02T14:24:11.865" v="4332" actId="18131"/>
          <ac:picMkLst>
            <pc:docMk/>
            <pc:sldMk cId="3493234197" sldId="311"/>
            <ac:picMk id="13" creationId="{1F7A9F2B-6135-215D-1929-A67D882C53CA}"/>
          </ac:picMkLst>
        </pc:picChg>
      </pc:sldChg>
      <pc:sldChg chg="addSp delSp modSp new del mod">
        <pc:chgData name="Samir Uddin" userId="dfdc2b01-711c-4eb1-b2cc-2bed204345d5" providerId="ADAL" clId="{742D9FA5-2501-4BB5-B858-AD3AE3FCC02B}" dt="2025-06-02T17:33:57.543" v="4754" actId="2696"/>
        <pc:sldMkLst>
          <pc:docMk/>
          <pc:sldMk cId="617136802" sldId="312"/>
        </pc:sldMkLst>
        <pc:spChg chg="mod">
          <ac:chgData name="Samir Uddin" userId="dfdc2b01-711c-4eb1-b2cc-2bed204345d5" providerId="ADAL" clId="{742D9FA5-2501-4BB5-B858-AD3AE3FCC02B}" dt="2025-06-02T17:20:14.317" v="4355" actId="20577"/>
          <ac:spMkLst>
            <pc:docMk/>
            <pc:sldMk cId="617136802" sldId="312"/>
            <ac:spMk id="2" creationId="{6A1795B4-7384-E103-DF05-369ACBE9516E}"/>
          </ac:spMkLst>
        </pc:spChg>
        <pc:spChg chg="mod">
          <ac:chgData name="Samir Uddin" userId="dfdc2b01-711c-4eb1-b2cc-2bed204345d5" providerId="ADAL" clId="{742D9FA5-2501-4BB5-B858-AD3AE3FCC02B}" dt="2025-06-02T17:21:16.764" v="4514" actId="20577"/>
          <ac:spMkLst>
            <pc:docMk/>
            <pc:sldMk cId="617136802" sldId="312"/>
            <ac:spMk id="3" creationId="{22BB77C7-12F1-C8C9-34A5-FAAECABA33E9}"/>
          </ac:spMkLst>
        </pc:spChg>
        <pc:picChg chg="add mod modCrop">
          <ac:chgData name="Samir Uddin" userId="dfdc2b01-711c-4eb1-b2cc-2bed204345d5" providerId="ADAL" clId="{742D9FA5-2501-4BB5-B858-AD3AE3FCC02B}" dt="2025-06-02T17:23:39.577" v="4520" actId="1076"/>
          <ac:picMkLst>
            <pc:docMk/>
            <pc:sldMk cId="617136802" sldId="312"/>
            <ac:picMk id="9" creationId="{798D78E2-D4B7-E0BB-E20C-7415F9B6F969}"/>
          </ac:picMkLst>
        </pc:picChg>
        <pc:picChg chg="add del">
          <ac:chgData name="Samir Uddin" userId="dfdc2b01-711c-4eb1-b2cc-2bed204345d5" providerId="ADAL" clId="{742D9FA5-2501-4BB5-B858-AD3AE3FCC02B}" dt="2025-06-02T17:26:04.709" v="4522" actId="21"/>
          <ac:picMkLst>
            <pc:docMk/>
            <pc:sldMk cId="617136802" sldId="312"/>
            <ac:picMk id="11" creationId="{38682BB5-5D36-C65B-DD6F-8A7C40E5403C}"/>
          </ac:picMkLst>
        </pc:picChg>
        <pc:picChg chg="add mod">
          <ac:chgData name="Samir Uddin" userId="dfdc2b01-711c-4eb1-b2cc-2bed204345d5" providerId="ADAL" clId="{742D9FA5-2501-4BB5-B858-AD3AE3FCC02B}" dt="2025-06-02T17:26:31.951" v="4525" actId="1076"/>
          <ac:picMkLst>
            <pc:docMk/>
            <pc:sldMk cId="617136802" sldId="312"/>
            <ac:picMk id="13" creationId="{D8C55F32-C264-A6FF-B376-C145D9573E19}"/>
          </ac:picMkLst>
        </pc:picChg>
        <pc:picChg chg="add mod">
          <ac:chgData name="Samir Uddin" userId="dfdc2b01-711c-4eb1-b2cc-2bed204345d5" providerId="ADAL" clId="{742D9FA5-2501-4BB5-B858-AD3AE3FCC02B}" dt="2025-06-02T17:27:25.952" v="4528" actId="1076"/>
          <ac:picMkLst>
            <pc:docMk/>
            <pc:sldMk cId="617136802" sldId="312"/>
            <ac:picMk id="15" creationId="{854B9B52-BBE2-788F-93FE-1CE0C59E5971}"/>
          </ac:picMkLst>
        </pc:picChg>
      </pc:sldChg>
      <pc:sldChg chg="addSp delSp modSp new mod modClrScheme chgLayout">
        <pc:chgData name="Samir Uddin" userId="dfdc2b01-711c-4eb1-b2cc-2bed204345d5" providerId="ADAL" clId="{742D9FA5-2501-4BB5-B858-AD3AE3FCC02B}" dt="2025-06-02T17:33:47.072" v="4753" actId="20577"/>
        <pc:sldMkLst>
          <pc:docMk/>
          <pc:sldMk cId="860766823" sldId="313"/>
        </pc:sldMkLst>
        <pc:spChg chg="del">
          <ac:chgData name="Samir Uddin" userId="dfdc2b01-711c-4eb1-b2cc-2bed204345d5" providerId="ADAL" clId="{742D9FA5-2501-4BB5-B858-AD3AE3FCC02B}" dt="2025-06-02T17:28:10.341" v="4530" actId="26606"/>
          <ac:spMkLst>
            <pc:docMk/>
            <pc:sldMk cId="860766823" sldId="313"/>
            <ac:spMk id="2" creationId="{8F0C1C31-B5D4-833A-1A27-8624F7187CFF}"/>
          </ac:spMkLst>
        </pc:spChg>
        <pc:spChg chg="del">
          <ac:chgData name="Samir Uddin" userId="dfdc2b01-711c-4eb1-b2cc-2bed204345d5" providerId="ADAL" clId="{742D9FA5-2501-4BB5-B858-AD3AE3FCC02B}" dt="2025-06-02T17:28:10.341" v="4530" actId="26606"/>
          <ac:spMkLst>
            <pc:docMk/>
            <pc:sldMk cId="860766823" sldId="313"/>
            <ac:spMk id="3" creationId="{852E7114-E3F6-8D88-3409-3286174D2243}"/>
          </ac:spMkLst>
        </pc:spChg>
        <pc:spChg chg="del">
          <ac:chgData name="Samir Uddin" userId="dfdc2b01-711c-4eb1-b2cc-2bed204345d5" providerId="ADAL" clId="{742D9FA5-2501-4BB5-B858-AD3AE3FCC02B}" dt="2025-06-02T17:28:10.341" v="4530" actId="26606"/>
          <ac:spMkLst>
            <pc:docMk/>
            <pc:sldMk cId="860766823" sldId="313"/>
            <ac:spMk id="4" creationId="{80EC4CDE-F432-FA78-478A-74F2FCFCE41C}"/>
          </ac:spMkLst>
        </pc:spChg>
        <pc:spChg chg="mod">
          <ac:chgData name="Samir Uddin" userId="dfdc2b01-711c-4eb1-b2cc-2bed204345d5" providerId="ADAL" clId="{742D9FA5-2501-4BB5-B858-AD3AE3FCC02B}" dt="2025-06-02T17:28:10.341" v="4530" actId="26606"/>
          <ac:spMkLst>
            <pc:docMk/>
            <pc:sldMk cId="860766823" sldId="313"/>
            <ac:spMk id="5" creationId="{7EB46DD9-A814-F9F6-DB59-6436AD45A27C}"/>
          </ac:spMkLst>
        </pc:spChg>
        <pc:spChg chg="mod">
          <ac:chgData name="Samir Uddin" userId="dfdc2b01-711c-4eb1-b2cc-2bed204345d5" providerId="ADAL" clId="{742D9FA5-2501-4BB5-B858-AD3AE3FCC02B}" dt="2025-06-02T17:28:10.341" v="4530" actId="26606"/>
          <ac:spMkLst>
            <pc:docMk/>
            <pc:sldMk cId="860766823" sldId="313"/>
            <ac:spMk id="7" creationId="{216FA3C5-EE2A-92D8-720E-EBE73FF671BA}"/>
          </ac:spMkLst>
        </pc:spChg>
        <pc:spChg chg="add mod">
          <ac:chgData name="Samir Uddin" userId="dfdc2b01-711c-4eb1-b2cc-2bed204345d5" providerId="ADAL" clId="{742D9FA5-2501-4BB5-B858-AD3AE3FCC02B}" dt="2025-06-02T17:33:47.072" v="4753" actId="20577"/>
          <ac:spMkLst>
            <pc:docMk/>
            <pc:sldMk cId="860766823" sldId="313"/>
            <ac:spMk id="11" creationId="{96405C1A-8DCB-4E26-CF53-7DED134821A4}"/>
          </ac:spMkLst>
        </pc:spChg>
        <pc:spChg chg="add mod">
          <ac:chgData name="Samir Uddin" userId="dfdc2b01-711c-4eb1-b2cc-2bed204345d5" providerId="ADAL" clId="{742D9FA5-2501-4BB5-B858-AD3AE3FCC02B}" dt="2025-06-02T17:29:34.266" v="4554" actId="20577"/>
          <ac:spMkLst>
            <pc:docMk/>
            <pc:sldMk cId="860766823" sldId="313"/>
            <ac:spMk id="12" creationId="{E14E50F3-8964-50C1-F5FA-BECF4A259F8D}"/>
          </ac:spMkLst>
        </pc:spChg>
        <pc:spChg chg="mod">
          <ac:chgData name="Samir Uddin" userId="dfdc2b01-711c-4eb1-b2cc-2bed204345d5" providerId="ADAL" clId="{742D9FA5-2501-4BB5-B858-AD3AE3FCC02B}" dt="2025-06-02T17:29:55.575" v="4564" actId="20577"/>
          <ac:spMkLst>
            <pc:docMk/>
            <pc:sldMk cId="860766823" sldId="313"/>
            <ac:spMk id="14" creationId="{D75C89A9-7C9F-24FA-2A1E-916CA04D6E23}"/>
          </ac:spMkLst>
        </pc:spChg>
        <pc:spChg chg="add del mod">
          <ac:chgData name="Samir Uddin" userId="dfdc2b01-711c-4eb1-b2cc-2bed204345d5" providerId="ADAL" clId="{742D9FA5-2501-4BB5-B858-AD3AE3FCC02B}" dt="2025-06-02T17:28:24.108" v="4531"/>
          <ac:spMkLst>
            <pc:docMk/>
            <pc:sldMk cId="860766823" sldId="313"/>
            <ac:spMk id="16" creationId="{B52EC55F-7913-6BFC-8C2C-888CDD4322DF}"/>
          </ac:spMkLst>
        </pc:spChg>
        <pc:spChg chg="mod">
          <ac:chgData name="Samir Uddin" userId="dfdc2b01-711c-4eb1-b2cc-2bed204345d5" providerId="ADAL" clId="{742D9FA5-2501-4BB5-B858-AD3AE3FCC02B}" dt="2025-06-02T17:30:44.278" v="4595" actId="14100"/>
          <ac:spMkLst>
            <pc:docMk/>
            <pc:sldMk cId="860766823" sldId="313"/>
            <ac:spMk id="18" creationId="{8A85C9E4-80B8-4251-E38A-DA11DE76390C}"/>
          </ac:spMkLst>
        </pc:spChg>
        <pc:spChg chg="add del mod">
          <ac:chgData name="Samir Uddin" userId="dfdc2b01-711c-4eb1-b2cc-2bed204345d5" providerId="ADAL" clId="{742D9FA5-2501-4BB5-B858-AD3AE3FCC02B}" dt="2025-06-02T17:28:35.019" v="4532"/>
          <ac:spMkLst>
            <pc:docMk/>
            <pc:sldMk cId="860766823" sldId="313"/>
            <ac:spMk id="20" creationId="{AF8BBD13-1F37-6C7B-2F5E-449991D75DEF}"/>
          </ac:spMkLst>
        </pc:spChg>
        <pc:spChg chg="add mod">
          <ac:chgData name="Samir Uddin" userId="dfdc2b01-711c-4eb1-b2cc-2bed204345d5" providerId="ADAL" clId="{742D9FA5-2501-4BB5-B858-AD3AE3FCC02B}" dt="2025-06-02T17:32:06.355" v="4628" actId="1076"/>
          <ac:spMkLst>
            <pc:docMk/>
            <pc:sldMk cId="860766823" sldId="313"/>
            <ac:spMk id="22" creationId="{759A8902-C890-DA3D-035C-B1C91AEA08E1}"/>
          </ac:spMkLst>
        </pc:spChg>
        <pc:spChg chg="add del mod">
          <ac:chgData name="Samir Uddin" userId="dfdc2b01-711c-4eb1-b2cc-2bed204345d5" providerId="ADAL" clId="{742D9FA5-2501-4BB5-B858-AD3AE3FCC02B}" dt="2025-06-02T17:28:44.739" v="4533"/>
          <ac:spMkLst>
            <pc:docMk/>
            <pc:sldMk cId="860766823" sldId="313"/>
            <ac:spMk id="24" creationId="{625764B2-4C26-CF6D-781E-39CF4B80D372}"/>
          </ac:spMkLst>
        </pc:spChg>
        <pc:picChg chg="add mod">
          <ac:chgData name="Samir Uddin" userId="dfdc2b01-711c-4eb1-b2cc-2bed204345d5" providerId="ADAL" clId="{742D9FA5-2501-4BB5-B858-AD3AE3FCC02B}" dt="2025-06-02T17:32:16.790" v="4631" actId="14100"/>
          <ac:picMkLst>
            <pc:docMk/>
            <pc:sldMk cId="860766823" sldId="313"/>
            <ac:picMk id="8" creationId="{7971A911-748B-03A7-E886-B0EEDB0CD93C}"/>
          </ac:picMkLst>
        </pc:picChg>
        <pc:picChg chg="add mod">
          <ac:chgData name="Samir Uddin" userId="dfdc2b01-711c-4eb1-b2cc-2bed204345d5" providerId="ADAL" clId="{742D9FA5-2501-4BB5-B858-AD3AE3FCC02B}" dt="2025-06-02T17:32:10.830" v="4630" actId="14100"/>
          <ac:picMkLst>
            <pc:docMk/>
            <pc:sldMk cId="860766823" sldId="313"/>
            <ac:picMk id="9" creationId="{B29C6E79-631E-A219-F6DC-BDA09BAFED66}"/>
          </ac:picMkLst>
        </pc:picChg>
        <pc:picChg chg="add mod modCrop">
          <ac:chgData name="Samir Uddin" userId="dfdc2b01-711c-4eb1-b2cc-2bed204345d5" providerId="ADAL" clId="{742D9FA5-2501-4BB5-B858-AD3AE3FCC02B}" dt="2025-06-02T17:32:07.778" v="4629" actId="1076"/>
          <ac:picMkLst>
            <pc:docMk/>
            <pc:sldMk cId="860766823" sldId="313"/>
            <ac:picMk id="10" creationId="{F6BD8959-E916-925E-3A5D-454CA15349F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D67ED0-6EEA-48F6-A9C1-BE754AABC76A}" type="doc">
      <dgm:prSet loTypeId="urn:microsoft.com/office/officeart/2017/3/layout/HorizontalPathTimeline#2" loCatId="other" qsTypeId="urn:microsoft.com/office/officeart/2005/8/quickstyle/simple1" qsCatId="simple" csTypeId="urn:microsoft.com/office/officeart/2005/8/colors/accent1_2" csCatId="accent1" phldr="1"/>
      <dgm:spPr/>
      <dgm:t>
        <a:bodyPr rtlCol="0"/>
        <a:lstStyle/>
        <a:p>
          <a:pPr rtl="0"/>
          <a:endParaRPr lang="en-GB"/>
        </a:p>
      </dgm:t>
    </dgm:pt>
    <dgm:pt modelId="{AE62509E-8FD5-4BC0-8484-49407DA07B2D}">
      <dgm:prSet phldrT="[Text]"/>
      <dgm:spPr/>
      <dgm:t>
        <a:bodyPr rtlCol="0"/>
        <a:lstStyle/>
        <a:p>
          <a:pPr rtl="0">
            <a:lnSpc>
              <a:spcPct val="100000"/>
            </a:lnSpc>
            <a:spcAft>
              <a:spcPts val="0"/>
            </a:spcAft>
          </a:pPr>
          <a:r>
            <a:rPr lang="en-GB" spc="100" dirty="0">
              <a:solidFill>
                <a:schemeClr val="tx1"/>
              </a:solidFill>
            </a:rPr>
            <a:t>September 2025</a:t>
          </a:r>
        </a:p>
      </dgm:t>
    </dgm:pt>
    <dgm:pt modelId="{8F2C679D-77AF-46F9-9ACE-1E1D440B1883}" type="parTrans" cxnId="{B681E0E7-0B3A-4DB8-BF19-F9AE0E1C787B}">
      <dgm:prSet/>
      <dgm:spPr/>
      <dgm:t>
        <a:bodyPr rtlCol="0"/>
        <a:lstStyle/>
        <a:p>
          <a:pPr rtl="0"/>
          <a:endParaRPr lang="en-GB">
            <a:solidFill>
              <a:schemeClr val="tx1"/>
            </a:solidFill>
          </a:endParaRPr>
        </a:p>
      </dgm:t>
    </dgm:pt>
    <dgm:pt modelId="{5C2CB4AF-F88D-4FBE-A40E-0CC048A23B9E}" type="sibTrans" cxnId="{B681E0E7-0B3A-4DB8-BF19-F9AE0E1C787B}">
      <dgm:prSet/>
      <dgm:spPr/>
      <dgm:t>
        <a:bodyPr rtlCol="0"/>
        <a:lstStyle/>
        <a:p>
          <a:pPr rtl="0"/>
          <a:endParaRPr lang="en-GB">
            <a:solidFill>
              <a:schemeClr val="tx1"/>
            </a:solidFill>
          </a:endParaRPr>
        </a:p>
      </dgm:t>
    </dgm:pt>
    <dgm:pt modelId="{54A260F9-80FA-4E2A-BE87-2C0670B83857}">
      <dgm:prSet phldrT="[Text]" custT="1"/>
      <dgm:spPr/>
      <dgm:t>
        <a:bodyPr rtlCol="0"/>
        <a:lstStyle/>
        <a:p>
          <a:pPr rtl="0">
            <a:lnSpc>
              <a:spcPct val="90000"/>
            </a:lnSpc>
            <a:spcAft>
              <a:spcPts val="0"/>
            </a:spcAft>
            <a:buFont typeface="Arial" panose="020B0604020202020204" pitchFamily="34" charset="0"/>
            <a:buChar char="•"/>
          </a:pPr>
          <a:r>
            <a:rPr lang="en-GB" sz="1100" spc="100" baseline="0" dirty="0">
              <a:solidFill>
                <a:schemeClr val="tx1"/>
              </a:solidFill>
            </a:rPr>
            <a:t>Small cohort of local schools</a:t>
          </a:r>
        </a:p>
        <a:p>
          <a:pPr rtl="0">
            <a:lnSpc>
              <a:spcPct val="90000"/>
            </a:lnSpc>
            <a:spcAft>
              <a:spcPts val="0"/>
            </a:spcAft>
            <a:buFont typeface="Arial" panose="020B0604020202020204" pitchFamily="34" charset="0"/>
            <a:buChar char="•"/>
          </a:pPr>
          <a:r>
            <a:rPr lang="en-GB" sz="1100" spc="100" baseline="0" dirty="0">
              <a:solidFill>
                <a:schemeClr val="tx1"/>
              </a:solidFill>
            </a:rPr>
            <a:t>Small group of local businesses</a:t>
          </a:r>
        </a:p>
        <a:p>
          <a:pPr rtl="0">
            <a:lnSpc>
              <a:spcPct val="90000"/>
            </a:lnSpc>
            <a:spcAft>
              <a:spcPts val="0"/>
            </a:spcAft>
            <a:buFont typeface="Arial" panose="020B0604020202020204" pitchFamily="34" charset="0"/>
            <a:buChar char="•"/>
          </a:pPr>
          <a:r>
            <a:rPr lang="en-GB" sz="1100" spc="100" baseline="0" dirty="0">
              <a:solidFill>
                <a:schemeClr val="tx1"/>
              </a:solidFill>
            </a:rPr>
            <a:t>Small scale rollout - FREE</a:t>
          </a:r>
        </a:p>
      </dgm:t>
    </dgm:pt>
    <dgm:pt modelId="{3E4E3177-8F1B-40ED-B20A-6A6F0041E180}" type="parTrans" cxnId="{0D49E980-DE7B-46C8-A240-0AF3E38E1055}">
      <dgm:prSet/>
      <dgm:spPr/>
      <dgm:t>
        <a:bodyPr rtlCol="0"/>
        <a:lstStyle/>
        <a:p>
          <a:pPr rtl="0"/>
          <a:endParaRPr lang="en-GB">
            <a:solidFill>
              <a:schemeClr val="tx1"/>
            </a:solidFill>
          </a:endParaRPr>
        </a:p>
      </dgm:t>
    </dgm:pt>
    <dgm:pt modelId="{BA9E60E0-CF2E-4096-A9F4-556713DB9AE4}" type="sibTrans" cxnId="{0D49E980-DE7B-46C8-A240-0AF3E38E1055}">
      <dgm:prSet/>
      <dgm:spPr/>
      <dgm:t>
        <a:bodyPr rtlCol="0"/>
        <a:lstStyle/>
        <a:p>
          <a:pPr rtl="0"/>
          <a:endParaRPr lang="en-GB">
            <a:solidFill>
              <a:schemeClr val="tx1"/>
            </a:solidFill>
          </a:endParaRPr>
        </a:p>
      </dgm:t>
    </dgm:pt>
    <dgm:pt modelId="{20928AAA-F457-4A09-8AAC-A82210983FBE}">
      <dgm:prSet phldrT="[Text]"/>
      <dgm:spPr/>
      <dgm:t>
        <a:bodyPr rtlCol="0"/>
        <a:lstStyle/>
        <a:p>
          <a:pPr rtl="0">
            <a:lnSpc>
              <a:spcPct val="100000"/>
            </a:lnSpc>
            <a:spcAft>
              <a:spcPts val="0"/>
            </a:spcAft>
          </a:pPr>
          <a:r>
            <a:rPr lang="en-GB" spc="100" dirty="0">
              <a:solidFill>
                <a:schemeClr val="tx1"/>
              </a:solidFill>
            </a:rPr>
            <a:t>June</a:t>
          </a:r>
          <a:r>
            <a:rPr lang="en-GB" spc="100" baseline="0" dirty="0">
              <a:solidFill>
                <a:schemeClr val="tx1"/>
              </a:solidFill>
            </a:rPr>
            <a:t> 2026</a:t>
          </a:r>
          <a:endParaRPr lang="en-GB" spc="100" dirty="0">
            <a:solidFill>
              <a:schemeClr val="tx1"/>
            </a:solidFill>
          </a:endParaRPr>
        </a:p>
      </dgm:t>
    </dgm:pt>
    <dgm:pt modelId="{915085CE-2C78-4B64-8FF4-E48DB7BD55D2}" type="parTrans" cxnId="{BA476174-221B-4A3D-B4E2-5FCC084B59D3}">
      <dgm:prSet/>
      <dgm:spPr/>
      <dgm:t>
        <a:bodyPr rtlCol="0"/>
        <a:lstStyle/>
        <a:p>
          <a:pPr rtl="0"/>
          <a:endParaRPr lang="en-GB">
            <a:solidFill>
              <a:schemeClr val="tx1"/>
            </a:solidFill>
          </a:endParaRPr>
        </a:p>
      </dgm:t>
    </dgm:pt>
    <dgm:pt modelId="{EB5D5454-A5E9-4E37-B514-DFC5324A66C0}" type="sibTrans" cxnId="{BA476174-221B-4A3D-B4E2-5FCC084B59D3}">
      <dgm:prSet/>
      <dgm:spPr/>
      <dgm:t>
        <a:bodyPr rtlCol="0"/>
        <a:lstStyle/>
        <a:p>
          <a:pPr rtl="0"/>
          <a:endParaRPr lang="en-GB">
            <a:solidFill>
              <a:schemeClr val="tx1"/>
            </a:solidFill>
          </a:endParaRPr>
        </a:p>
      </dgm:t>
    </dgm:pt>
    <dgm:pt modelId="{9C6534A9-4C27-4998-80A5-DF23882CAE25}">
      <dgm:prSet phldrT="[Text]" custT="1"/>
      <dgm:spPr/>
      <dgm:t>
        <a:bodyPr rtlCol="0"/>
        <a:lstStyle/>
        <a:p>
          <a:pPr rtl="0">
            <a:lnSpc>
              <a:spcPct val="90000"/>
            </a:lnSpc>
            <a:spcAft>
              <a:spcPts val="0"/>
            </a:spcAft>
            <a:buFont typeface="Arial" panose="020B0604020202020204" pitchFamily="34" charset="0"/>
            <a:buChar char="•"/>
          </a:pPr>
          <a:r>
            <a:rPr lang="en-GB" sz="1100" spc="100" baseline="0" dirty="0">
              <a:solidFill>
                <a:schemeClr val="tx1"/>
              </a:solidFill>
            </a:rPr>
            <a:t>Collect results</a:t>
          </a:r>
        </a:p>
        <a:p>
          <a:pPr rtl="0">
            <a:lnSpc>
              <a:spcPct val="90000"/>
            </a:lnSpc>
            <a:spcAft>
              <a:spcPts val="0"/>
            </a:spcAft>
            <a:buFont typeface="Arial" panose="020B0604020202020204" pitchFamily="34" charset="0"/>
            <a:buChar char="•"/>
          </a:pPr>
          <a:r>
            <a:rPr lang="en-GB" sz="1100" spc="100" baseline="0" dirty="0">
              <a:solidFill>
                <a:schemeClr val="tx1"/>
              </a:solidFill>
            </a:rPr>
            <a:t>Analyse feedback</a:t>
          </a:r>
        </a:p>
        <a:p>
          <a:pPr rtl="0">
            <a:lnSpc>
              <a:spcPct val="90000"/>
            </a:lnSpc>
            <a:spcAft>
              <a:spcPts val="0"/>
            </a:spcAft>
            <a:buFont typeface="Arial" panose="020B0604020202020204" pitchFamily="34" charset="0"/>
            <a:buChar char="•"/>
          </a:pPr>
          <a:r>
            <a:rPr lang="en-GB" sz="1100" spc="100" baseline="0" dirty="0">
              <a:solidFill>
                <a:schemeClr val="tx1"/>
              </a:solidFill>
            </a:rPr>
            <a:t>Improve and make changes</a:t>
          </a:r>
        </a:p>
        <a:p>
          <a:pPr rtl="0">
            <a:lnSpc>
              <a:spcPct val="90000"/>
            </a:lnSpc>
            <a:spcAft>
              <a:spcPts val="0"/>
            </a:spcAft>
            <a:buFont typeface="Arial" panose="020B0604020202020204" pitchFamily="34" charset="0"/>
            <a:buChar char="•"/>
          </a:pPr>
          <a:r>
            <a:rPr lang="en-GB" sz="1100" spc="100" baseline="0" dirty="0">
              <a:solidFill>
                <a:schemeClr val="tx1"/>
              </a:solidFill>
            </a:rPr>
            <a:t>If moderately successful, move on to next stage</a:t>
          </a:r>
        </a:p>
      </dgm:t>
    </dgm:pt>
    <dgm:pt modelId="{0AA7231B-9394-4732-A7BE-3EB3CF2F8D70}" type="parTrans" cxnId="{82290D4D-2346-4E6C-B254-B9EAA4D01A23}">
      <dgm:prSet/>
      <dgm:spPr/>
      <dgm:t>
        <a:bodyPr rtlCol="0"/>
        <a:lstStyle/>
        <a:p>
          <a:pPr rtl="0"/>
          <a:endParaRPr lang="en-GB">
            <a:solidFill>
              <a:schemeClr val="tx1"/>
            </a:solidFill>
          </a:endParaRPr>
        </a:p>
      </dgm:t>
    </dgm:pt>
    <dgm:pt modelId="{83B69D46-737C-4589-B359-6BD9DD58BC91}" type="sibTrans" cxnId="{82290D4D-2346-4E6C-B254-B9EAA4D01A23}">
      <dgm:prSet/>
      <dgm:spPr/>
      <dgm:t>
        <a:bodyPr rtlCol="0"/>
        <a:lstStyle/>
        <a:p>
          <a:pPr rtl="0"/>
          <a:endParaRPr lang="en-GB">
            <a:solidFill>
              <a:schemeClr val="tx1"/>
            </a:solidFill>
          </a:endParaRPr>
        </a:p>
      </dgm:t>
    </dgm:pt>
    <dgm:pt modelId="{03738E35-4243-4E7D-A93F-C07DA3901E78}">
      <dgm:prSet phldrT="[Text]"/>
      <dgm:spPr/>
      <dgm:t>
        <a:bodyPr rtlCol="0"/>
        <a:lstStyle/>
        <a:p>
          <a:pPr rtl="0">
            <a:lnSpc>
              <a:spcPct val="100000"/>
            </a:lnSpc>
            <a:spcAft>
              <a:spcPts val="0"/>
            </a:spcAft>
          </a:pPr>
          <a:r>
            <a:rPr lang="en-GB" spc="100" dirty="0">
              <a:solidFill>
                <a:schemeClr val="tx1"/>
              </a:solidFill>
            </a:rPr>
            <a:t>September 2026</a:t>
          </a:r>
        </a:p>
      </dgm:t>
    </dgm:pt>
    <dgm:pt modelId="{DABBAF6C-D1C9-42E1-B928-5ACDE3D21AB0}" type="parTrans" cxnId="{E41AD5BE-76F3-4A9E-8059-7FC968661703}">
      <dgm:prSet/>
      <dgm:spPr/>
      <dgm:t>
        <a:bodyPr rtlCol="0"/>
        <a:lstStyle/>
        <a:p>
          <a:pPr rtl="0"/>
          <a:endParaRPr lang="en-GB">
            <a:solidFill>
              <a:schemeClr val="tx1"/>
            </a:solidFill>
          </a:endParaRPr>
        </a:p>
      </dgm:t>
    </dgm:pt>
    <dgm:pt modelId="{6BF5896A-A334-45B0-B451-09159F55B184}" type="sibTrans" cxnId="{E41AD5BE-76F3-4A9E-8059-7FC968661703}">
      <dgm:prSet/>
      <dgm:spPr/>
      <dgm:t>
        <a:bodyPr rtlCol="0"/>
        <a:lstStyle/>
        <a:p>
          <a:pPr rtl="0"/>
          <a:endParaRPr lang="en-GB">
            <a:solidFill>
              <a:schemeClr val="tx1"/>
            </a:solidFill>
          </a:endParaRPr>
        </a:p>
      </dgm:t>
    </dgm:pt>
    <dgm:pt modelId="{34C8CD19-04E2-4488-965F-DC841C470D45}">
      <dgm:prSet phldrT="[Text]" custT="1"/>
      <dgm:spPr/>
      <dgm:t>
        <a:bodyPr rtlCol="0"/>
        <a:lstStyle/>
        <a:p>
          <a:pPr rtl="0">
            <a:lnSpc>
              <a:spcPct val="90000"/>
            </a:lnSpc>
            <a:spcAft>
              <a:spcPts val="0"/>
            </a:spcAft>
            <a:buFont typeface="Arial" panose="020B0604020202020204" pitchFamily="34" charset="0"/>
            <a:buChar char="•"/>
          </a:pPr>
          <a:r>
            <a:rPr lang="en-GB" sz="1100" spc="150" baseline="0" dirty="0">
              <a:solidFill>
                <a:schemeClr val="tx1"/>
              </a:solidFill>
            </a:rPr>
            <a:t>Wider rollout</a:t>
          </a:r>
        </a:p>
        <a:p>
          <a:pPr rtl="0">
            <a:lnSpc>
              <a:spcPct val="90000"/>
            </a:lnSpc>
            <a:spcAft>
              <a:spcPts val="0"/>
            </a:spcAft>
            <a:buFont typeface="Arial" panose="020B0604020202020204" pitchFamily="34" charset="0"/>
            <a:buChar char="•"/>
          </a:pPr>
          <a:r>
            <a:rPr lang="en-GB" sz="1100" spc="150" baseline="0" dirty="0">
              <a:solidFill>
                <a:schemeClr val="tx1"/>
              </a:solidFill>
            </a:rPr>
            <a:t>Charging schools (POC works)</a:t>
          </a:r>
        </a:p>
        <a:p>
          <a:pPr rtl="0">
            <a:lnSpc>
              <a:spcPct val="90000"/>
            </a:lnSpc>
            <a:spcAft>
              <a:spcPts val="0"/>
            </a:spcAft>
            <a:buFont typeface="Arial" panose="020B0604020202020204" pitchFamily="34" charset="0"/>
            <a:buChar char="•"/>
          </a:pPr>
          <a:r>
            <a:rPr lang="en-GB" sz="1100" spc="150" baseline="0" dirty="0">
              <a:solidFill>
                <a:schemeClr val="tx1"/>
              </a:solidFill>
            </a:rPr>
            <a:t>Get local councils on board</a:t>
          </a:r>
        </a:p>
        <a:p>
          <a:pPr rtl="0">
            <a:lnSpc>
              <a:spcPct val="90000"/>
            </a:lnSpc>
            <a:spcAft>
              <a:spcPts val="0"/>
            </a:spcAft>
            <a:buFont typeface="Arial" panose="020B0604020202020204" pitchFamily="34" charset="0"/>
            <a:buChar char="•"/>
          </a:pPr>
          <a:r>
            <a:rPr lang="en-GB" sz="1100" spc="150" baseline="0" dirty="0">
              <a:solidFill>
                <a:schemeClr val="tx1"/>
              </a:solidFill>
            </a:rPr>
            <a:t>Collab with professional chartered institution (BCS etc)</a:t>
          </a:r>
        </a:p>
      </dgm:t>
    </dgm:pt>
    <dgm:pt modelId="{CD5F7DE2-2AD1-4CE8-AAC7-AD9C8E180CEA}" type="parTrans" cxnId="{07030C4E-4D62-4240-B10F-E41B801C763E}">
      <dgm:prSet/>
      <dgm:spPr/>
      <dgm:t>
        <a:bodyPr rtlCol="0"/>
        <a:lstStyle/>
        <a:p>
          <a:pPr rtl="0"/>
          <a:endParaRPr lang="en-GB">
            <a:solidFill>
              <a:schemeClr val="tx1"/>
            </a:solidFill>
          </a:endParaRPr>
        </a:p>
      </dgm:t>
    </dgm:pt>
    <dgm:pt modelId="{7CE5955C-EC28-4D1B-9459-0C5458B1797D}" type="sibTrans" cxnId="{07030C4E-4D62-4240-B10F-E41B801C763E}">
      <dgm:prSet/>
      <dgm:spPr/>
      <dgm:t>
        <a:bodyPr rtlCol="0"/>
        <a:lstStyle/>
        <a:p>
          <a:pPr rtl="0"/>
          <a:endParaRPr lang="en-GB">
            <a:solidFill>
              <a:schemeClr val="tx1"/>
            </a:solidFill>
          </a:endParaRPr>
        </a:p>
      </dgm:t>
    </dgm:pt>
    <dgm:pt modelId="{962BFD33-E216-4331-BBD8-38EEDAB2E2C0}">
      <dgm:prSet phldrT="[Text]"/>
      <dgm:spPr/>
      <dgm:t>
        <a:bodyPr rtlCol="0"/>
        <a:lstStyle/>
        <a:p>
          <a:pPr rtl="0">
            <a:lnSpc>
              <a:spcPct val="90000"/>
            </a:lnSpc>
            <a:spcAft>
              <a:spcPts val="0"/>
            </a:spcAft>
            <a:buFont typeface="Arial" panose="020B0604020202020204" pitchFamily="34" charset="0"/>
            <a:buChar char="•"/>
          </a:pPr>
          <a:r>
            <a:rPr lang="en-GB" spc="100" dirty="0">
              <a:solidFill>
                <a:schemeClr val="tx1"/>
              </a:solidFill>
            </a:rPr>
            <a:t>June 2027</a:t>
          </a:r>
        </a:p>
      </dgm:t>
    </dgm:pt>
    <dgm:pt modelId="{AB5F98BE-C987-462F-85E3-90E8BE69A319}" type="parTrans" cxnId="{D77C3B5C-C13D-41B7-AA50-BE60CD5D3FAD}">
      <dgm:prSet/>
      <dgm:spPr/>
      <dgm:t>
        <a:bodyPr rtlCol="0"/>
        <a:lstStyle/>
        <a:p>
          <a:pPr rtl="0"/>
          <a:endParaRPr lang="en-GB">
            <a:solidFill>
              <a:schemeClr val="tx1"/>
            </a:solidFill>
          </a:endParaRPr>
        </a:p>
      </dgm:t>
    </dgm:pt>
    <dgm:pt modelId="{FF557E39-8331-4155-901F-701688C4CCAD}" type="sibTrans" cxnId="{D77C3B5C-C13D-41B7-AA50-BE60CD5D3FAD}">
      <dgm:prSet/>
      <dgm:spPr/>
      <dgm:t>
        <a:bodyPr rtlCol="0"/>
        <a:lstStyle/>
        <a:p>
          <a:pPr rtl="0"/>
          <a:endParaRPr lang="en-GB">
            <a:solidFill>
              <a:schemeClr val="tx1"/>
            </a:solidFill>
          </a:endParaRPr>
        </a:p>
      </dgm:t>
    </dgm:pt>
    <dgm:pt modelId="{4B075034-3129-4DD5-98D7-318F326739CC}">
      <dgm:prSet phldrT="[Text]"/>
      <dgm:spPr/>
      <dgm:t>
        <a:bodyPr rtlCol="0"/>
        <a:lstStyle/>
        <a:p>
          <a:pPr rtl="0">
            <a:lnSpc>
              <a:spcPct val="90000"/>
            </a:lnSpc>
            <a:spcAft>
              <a:spcPts val="0"/>
            </a:spcAft>
            <a:buFont typeface="Arial" panose="020B0604020202020204" pitchFamily="34" charset="0"/>
            <a:buChar char="•"/>
          </a:pPr>
          <a:r>
            <a:rPr lang="en-GB" spc="100" dirty="0">
              <a:solidFill>
                <a:schemeClr val="tx1"/>
              </a:solidFill>
            </a:rPr>
            <a:t>September</a:t>
          </a:r>
          <a:r>
            <a:rPr lang="en-GB" spc="100" baseline="0" dirty="0">
              <a:solidFill>
                <a:schemeClr val="tx1"/>
              </a:solidFill>
            </a:rPr>
            <a:t> 2027</a:t>
          </a:r>
          <a:endParaRPr lang="en-GB" spc="100" dirty="0">
            <a:solidFill>
              <a:schemeClr val="tx1"/>
            </a:solidFill>
          </a:endParaRPr>
        </a:p>
      </dgm:t>
    </dgm:pt>
    <dgm:pt modelId="{ACA0AE6F-8D87-4F61-8D3E-12FC4D4132DA}" type="parTrans" cxnId="{3FFF5DC7-0983-4794-B4CB-F1F2D9CE51EC}">
      <dgm:prSet/>
      <dgm:spPr/>
      <dgm:t>
        <a:bodyPr rtlCol="0"/>
        <a:lstStyle/>
        <a:p>
          <a:pPr rtl="0"/>
          <a:endParaRPr lang="en-GB">
            <a:solidFill>
              <a:schemeClr val="tx1"/>
            </a:solidFill>
          </a:endParaRPr>
        </a:p>
      </dgm:t>
    </dgm:pt>
    <dgm:pt modelId="{4F1D94B4-1627-4363-B86E-DD3281EE398D}" type="sibTrans" cxnId="{3FFF5DC7-0983-4794-B4CB-F1F2D9CE51EC}">
      <dgm:prSet/>
      <dgm:spPr/>
      <dgm:t>
        <a:bodyPr rtlCol="0"/>
        <a:lstStyle/>
        <a:p>
          <a:pPr rtl="0"/>
          <a:endParaRPr lang="en-GB">
            <a:solidFill>
              <a:schemeClr val="tx1"/>
            </a:solidFill>
          </a:endParaRPr>
        </a:p>
      </dgm:t>
    </dgm:pt>
    <dgm:pt modelId="{B296910E-5EDD-40B6-9F5C-49436E692D0A}">
      <dgm:prSet custT="1"/>
      <dgm:spPr/>
      <dgm:t>
        <a:bodyPr rtlCol="0"/>
        <a:lstStyle/>
        <a:p>
          <a:pPr rtl="0">
            <a:buFont typeface="Arial" panose="020B0604020202020204" pitchFamily="34" charset="0"/>
            <a:buChar char="•"/>
          </a:pPr>
          <a:r>
            <a:rPr lang="en-GB" sz="1100" spc="100" baseline="0" dirty="0">
              <a:solidFill>
                <a:schemeClr val="tx1"/>
              </a:solidFill>
            </a:rPr>
            <a:t>Collect further results with more metrics and analyse in detail</a:t>
          </a:r>
        </a:p>
        <a:p>
          <a:pPr rtl="0">
            <a:buFont typeface="Arial" panose="020B0604020202020204" pitchFamily="34" charset="0"/>
            <a:buChar char="•"/>
          </a:pPr>
          <a:r>
            <a:rPr lang="en-GB" sz="1100" spc="100" baseline="0" dirty="0">
              <a:solidFill>
                <a:schemeClr val="tx1"/>
              </a:solidFill>
            </a:rPr>
            <a:t>Improve and make changes</a:t>
          </a:r>
        </a:p>
        <a:p>
          <a:pPr rtl="0">
            <a:buFont typeface="Arial" panose="020B0604020202020204" pitchFamily="34" charset="0"/>
            <a:buChar char="•"/>
          </a:pPr>
          <a:r>
            <a:rPr lang="en-GB" sz="1100" spc="100" baseline="0" dirty="0">
              <a:solidFill>
                <a:schemeClr val="tx1"/>
              </a:solidFill>
            </a:rPr>
            <a:t>Collab with bigger businesses</a:t>
          </a:r>
        </a:p>
      </dgm:t>
    </dgm:pt>
    <dgm:pt modelId="{911B340C-3486-4299-920E-5DB640C4EDC9}" type="parTrans" cxnId="{047969A5-710C-4C0E-B61E-734F166269A0}">
      <dgm:prSet/>
      <dgm:spPr/>
      <dgm:t>
        <a:bodyPr rtlCol="0"/>
        <a:lstStyle/>
        <a:p>
          <a:pPr rtl="0"/>
          <a:endParaRPr lang="en-GB">
            <a:solidFill>
              <a:schemeClr val="tx1"/>
            </a:solidFill>
          </a:endParaRPr>
        </a:p>
      </dgm:t>
    </dgm:pt>
    <dgm:pt modelId="{33A0507C-F24C-416A-8E94-DB84555D29CB}" type="sibTrans" cxnId="{047969A5-710C-4C0E-B61E-734F166269A0}">
      <dgm:prSet/>
      <dgm:spPr/>
      <dgm:t>
        <a:bodyPr rtlCol="0"/>
        <a:lstStyle/>
        <a:p>
          <a:pPr rtl="0"/>
          <a:endParaRPr lang="en-GB">
            <a:solidFill>
              <a:schemeClr val="tx1"/>
            </a:solidFill>
          </a:endParaRPr>
        </a:p>
      </dgm:t>
    </dgm:pt>
    <dgm:pt modelId="{1080EDDF-ADDC-4DF2-8E5F-F49A7CF611ED}">
      <dgm:prSet custT="1"/>
      <dgm:spPr/>
      <dgm:t>
        <a:bodyPr rtlCol="0"/>
        <a:lstStyle/>
        <a:p>
          <a:pPr rtl="0">
            <a:buFont typeface="Arial" panose="020B0604020202020204" pitchFamily="34" charset="0"/>
            <a:buChar char="•"/>
          </a:pPr>
          <a:r>
            <a:rPr lang="en-GB" sz="1100" spc="100" baseline="0" dirty="0">
              <a:solidFill>
                <a:schemeClr val="tx1"/>
              </a:solidFill>
            </a:rPr>
            <a:t>Nationwide deployment</a:t>
          </a:r>
        </a:p>
        <a:p>
          <a:pPr rtl="0">
            <a:buFont typeface="Arial" panose="020B0604020202020204" pitchFamily="34" charset="0"/>
            <a:buChar char="•"/>
          </a:pPr>
          <a:r>
            <a:rPr lang="en-GB" sz="1100" spc="100" baseline="0" dirty="0">
              <a:solidFill>
                <a:schemeClr val="tx1"/>
              </a:solidFill>
            </a:rPr>
            <a:t>Backed by government</a:t>
          </a:r>
        </a:p>
        <a:p>
          <a:pPr rtl="0">
            <a:buFont typeface="Arial" panose="020B0604020202020204" pitchFamily="34" charset="0"/>
            <a:buChar char="•"/>
          </a:pPr>
          <a:r>
            <a:rPr lang="en-GB" sz="1100" spc="100" baseline="0" dirty="0">
              <a:solidFill>
                <a:schemeClr val="tx1"/>
              </a:solidFill>
            </a:rPr>
            <a:t>Increased number of employers on app</a:t>
          </a:r>
        </a:p>
      </dgm:t>
    </dgm:pt>
    <dgm:pt modelId="{8583E403-5FDD-4D7C-B9B3-0CD49AFEBACE}" type="parTrans" cxnId="{0DE29C93-78F2-43AA-B58C-7715B6F0EBD8}">
      <dgm:prSet/>
      <dgm:spPr/>
      <dgm:t>
        <a:bodyPr rtlCol="0"/>
        <a:lstStyle/>
        <a:p>
          <a:pPr rtl="0"/>
          <a:endParaRPr lang="en-GB">
            <a:solidFill>
              <a:schemeClr val="tx1"/>
            </a:solidFill>
          </a:endParaRPr>
        </a:p>
      </dgm:t>
    </dgm:pt>
    <dgm:pt modelId="{4C9E55B0-B04E-4552-BC60-A9DA24745302}" type="sibTrans" cxnId="{0DE29C93-78F2-43AA-B58C-7715B6F0EBD8}">
      <dgm:prSet/>
      <dgm:spPr/>
      <dgm:t>
        <a:bodyPr rtlCol="0"/>
        <a:lstStyle/>
        <a:p>
          <a:pPr rtl="0"/>
          <a:endParaRPr lang="en-GB">
            <a:solidFill>
              <a:schemeClr val="tx1"/>
            </a:solidFill>
          </a:endParaRPr>
        </a:p>
      </dgm:t>
    </dgm:pt>
    <dgm:pt modelId="{93C358AC-5BA0-4CB6-B22F-1B95FA53D0F3}" type="pres">
      <dgm:prSet presAssocID="{44D67ED0-6EEA-48F6-A9C1-BE754AABC76A}" presName="root" presStyleCnt="0">
        <dgm:presLayoutVars>
          <dgm:chMax/>
          <dgm:chPref/>
          <dgm:dir/>
          <dgm:animLvl val="lvl"/>
        </dgm:presLayoutVars>
      </dgm:prSet>
      <dgm:spPr/>
    </dgm:pt>
    <dgm:pt modelId="{9F83E70B-EE6D-407B-8E1F-FE26817B3B1D}" type="pres">
      <dgm:prSet presAssocID="{44D67ED0-6EEA-48F6-A9C1-BE754AABC76A}" presName="divider" presStyleLbl="asst0" presStyleIdx="0" presStyleCnt="1"/>
      <dgm:spPr>
        <a:solidFill>
          <a:schemeClr val="accent3"/>
        </a:solidFill>
        <a:ln>
          <a:noFill/>
        </a:ln>
      </dgm:spPr>
    </dgm:pt>
    <dgm:pt modelId="{EE6F6E1A-AC88-44BD-8034-0C2734A7943C}" type="pres">
      <dgm:prSet presAssocID="{44D67ED0-6EEA-48F6-A9C1-BE754AABC76A}" presName="nodes" presStyleCnt="0">
        <dgm:presLayoutVars>
          <dgm:chMax/>
          <dgm:chPref/>
          <dgm:animLvl val="lvl"/>
        </dgm:presLayoutVars>
      </dgm:prSet>
      <dgm:spPr/>
    </dgm:pt>
    <dgm:pt modelId="{27CC3FEA-4989-4FE6-A03A-48D0F90DB146}" type="pres">
      <dgm:prSet presAssocID="{AE62509E-8FD5-4BC0-8484-49407DA07B2D}" presName="composite" presStyleCnt="0"/>
      <dgm:spPr/>
    </dgm:pt>
    <dgm:pt modelId="{B3AC6DBE-85B6-4AF3-BADF-7E1E82B735CC}" type="pres">
      <dgm:prSet presAssocID="{AE62509E-8FD5-4BC0-8484-49407DA07B2D}" presName="ConnectorPoint" presStyleLbl="fgAcc1" presStyleIdx="0" presStyleCnt="5"/>
      <dgm:spPr>
        <a:ln>
          <a:noFill/>
        </a:ln>
      </dgm:spPr>
    </dgm:pt>
    <dgm:pt modelId="{EAA550E8-D286-40B4-9B20-40DE0FCA02CE}" type="pres">
      <dgm:prSet presAssocID="{AE62509E-8FD5-4BC0-8484-49407DA07B2D}" presName="ConnectLine" presStyleLbl="alignNode1" presStyleIdx="0"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13B6FF8E-261C-4941-9C10-4D13C6F1D5E7}" type="pres">
      <dgm:prSet presAssocID="{AE62509E-8FD5-4BC0-8484-49407DA07B2D}" presName="FlexibleEmptyPlaceHolder" presStyleCnt="0"/>
      <dgm:spPr/>
    </dgm:pt>
    <dgm:pt modelId="{408DCC00-CC60-4F76-9C61-F00E7DBFC778}" type="pres">
      <dgm:prSet presAssocID="{AE62509E-8FD5-4BC0-8484-49407DA07B2D}" presName="L2TextContainer" presStyleLbl="bgAcc1" presStyleIdx="0" presStyleCnt="5" custScaleX="98025" custScaleY="124398" custLinFactNeighborX="-7160">
        <dgm:presLayoutVars>
          <dgm:chMax val="0"/>
          <dgm:chPref val="0"/>
          <dgm:bulletEnabled val="1"/>
        </dgm:presLayoutVars>
      </dgm:prSet>
      <dgm:spPr/>
    </dgm:pt>
    <dgm:pt modelId="{5C96A5F5-16B2-4AEA-9591-B66C220F4A65}" type="pres">
      <dgm:prSet presAssocID="{AE62509E-8FD5-4BC0-8484-49407DA07B2D}" presName="L1TextContainer" presStyleLbl="revTx" presStyleIdx="0" presStyleCnt="5" custLinFactNeighborX="-8075">
        <dgm:presLayoutVars>
          <dgm:chMax val="1"/>
          <dgm:chPref val="1"/>
          <dgm:bulletEnabled val="1"/>
        </dgm:presLayoutVars>
      </dgm:prSet>
      <dgm:spPr/>
    </dgm:pt>
    <dgm:pt modelId="{22931EBF-FF0E-4476-B965-7C4CFFC57D5D}" type="pres">
      <dgm:prSet presAssocID="{AE62509E-8FD5-4BC0-8484-49407DA07B2D}" presName="EmptyPlaceHolder" presStyleCnt="0"/>
      <dgm:spPr/>
    </dgm:pt>
    <dgm:pt modelId="{E3B24336-549D-49F0-9359-D66050EB5874}" type="pres">
      <dgm:prSet presAssocID="{5C2CB4AF-F88D-4FBE-A40E-0CC048A23B9E}" presName="spaceBetweenRectangles" presStyleCnt="0"/>
      <dgm:spPr/>
    </dgm:pt>
    <dgm:pt modelId="{8BD40F87-7EF8-4BE4-972F-FA3FE5A18736}" type="pres">
      <dgm:prSet presAssocID="{20928AAA-F457-4A09-8AAC-A82210983FBE}" presName="composite" presStyleCnt="0"/>
      <dgm:spPr/>
    </dgm:pt>
    <dgm:pt modelId="{F34C40A7-6131-4EF1-9887-E7EEA86D1562}" type="pres">
      <dgm:prSet presAssocID="{20928AAA-F457-4A09-8AAC-A82210983FBE}" presName="ConnectorPoint" presStyleLbl="fgAcc1" presStyleIdx="1" presStyleCnt="5"/>
      <dgm:spPr>
        <a:ln>
          <a:noFill/>
        </a:ln>
      </dgm:spPr>
    </dgm:pt>
    <dgm:pt modelId="{14186A17-7B9F-4674-AD57-FF0C87A3CB32}" type="pres">
      <dgm:prSet presAssocID="{20928AAA-F457-4A09-8AAC-A82210983FBE}" presName="ConnectLine" presStyleLbl="alignNode1" presStyleIdx="1"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975F3CEC-6BAC-4EFC-B44F-278583CEC78C}" type="pres">
      <dgm:prSet presAssocID="{20928AAA-F457-4A09-8AAC-A82210983FBE}" presName="FlexibleEmptyPlaceHolder" presStyleCnt="0"/>
      <dgm:spPr/>
    </dgm:pt>
    <dgm:pt modelId="{3A73CBFE-397D-467A-A65B-E19FAB2953BB}" type="pres">
      <dgm:prSet presAssocID="{20928AAA-F457-4A09-8AAC-A82210983FBE}" presName="L2TextContainer" presStyleLbl="bgAcc1" presStyleIdx="1" presStyleCnt="5" custScaleX="108133" custLinFactNeighborX="-13302">
        <dgm:presLayoutVars>
          <dgm:chMax val="0"/>
          <dgm:chPref val="0"/>
          <dgm:bulletEnabled val="1"/>
        </dgm:presLayoutVars>
      </dgm:prSet>
      <dgm:spPr/>
    </dgm:pt>
    <dgm:pt modelId="{730471FC-8FAF-49B2-8F42-63D391F759BE}" type="pres">
      <dgm:prSet presAssocID="{20928AAA-F457-4A09-8AAC-A82210983FBE}" presName="L1TextContainer" presStyleLbl="revTx" presStyleIdx="1" presStyleCnt="5" custLinFactNeighborX="-14631">
        <dgm:presLayoutVars>
          <dgm:chMax val="1"/>
          <dgm:chPref val="1"/>
          <dgm:bulletEnabled val="1"/>
        </dgm:presLayoutVars>
      </dgm:prSet>
      <dgm:spPr/>
    </dgm:pt>
    <dgm:pt modelId="{E5B7BEAE-1C65-4A3E-9D69-CA6F92F97FF3}" type="pres">
      <dgm:prSet presAssocID="{20928AAA-F457-4A09-8AAC-A82210983FBE}" presName="EmptyPlaceHolder" presStyleCnt="0"/>
      <dgm:spPr/>
    </dgm:pt>
    <dgm:pt modelId="{1BC83304-6330-4FF6-994A-D02AC933FCB6}" type="pres">
      <dgm:prSet presAssocID="{EB5D5454-A5E9-4E37-B514-DFC5324A66C0}" presName="spaceBetweenRectangles" presStyleCnt="0"/>
      <dgm:spPr/>
    </dgm:pt>
    <dgm:pt modelId="{8D6C0F72-35C7-4FDF-BDAC-4FF565A33A17}" type="pres">
      <dgm:prSet presAssocID="{03738E35-4243-4E7D-A93F-C07DA3901E78}" presName="composite" presStyleCnt="0"/>
      <dgm:spPr/>
    </dgm:pt>
    <dgm:pt modelId="{79B0CEDC-0005-4ACE-AB25-DB9533DC85C2}" type="pres">
      <dgm:prSet presAssocID="{03738E35-4243-4E7D-A93F-C07DA3901E78}" presName="ConnectorPoint" presStyleLbl="fgAcc1" presStyleIdx="2" presStyleCnt="5"/>
      <dgm:spPr>
        <a:ln>
          <a:noFill/>
        </a:ln>
      </dgm:spPr>
    </dgm:pt>
    <dgm:pt modelId="{F1C3FD7B-71E0-4012-B7CE-2C80433ED975}" type="pres">
      <dgm:prSet presAssocID="{03738E35-4243-4E7D-A93F-C07DA3901E78}" presName="ConnectLine" presStyleLbl="alignNode1" presStyleIdx="2"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gm:spPr>
    </dgm:pt>
    <dgm:pt modelId="{8D7DE9DA-72BE-42E6-8909-E3D0EB4CA475}" type="pres">
      <dgm:prSet presAssocID="{03738E35-4243-4E7D-A93F-C07DA3901E78}" presName="FlexibleEmptyPlaceHolder" presStyleCnt="0"/>
      <dgm:spPr/>
    </dgm:pt>
    <dgm:pt modelId="{2467EBEC-ACAC-4EF4-B856-39067B4D928B}" type="pres">
      <dgm:prSet presAssocID="{03738E35-4243-4E7D-A93F-C07DA3901E78}" presName="L2TextContainer" presStyleLbl="bgAcc1" presStyleIdx="2" presStyleCnt="5" custScaleX="103785" custLinFactNeighborX="-1001">
        <dgm:presLayoutVars>
          <dgm:chMax val="0"/>
          <dgm:chPref val="0"/>
          <dgm:bulletEnabled val="1"/>
        </dgm:presLayoutVars>
      </dgm:prSet>
      <dgm:spPr/>
    </dgm:pt>
    <dgm:pt modelId="{7605329C-2B32-4CD7-9B69-1B3DAB88562E}" type="pres">
      <dgm:prSet presAssocID="{03738E35-4243-4E7D-A93F-C07DA3901E78}" presName="L1TextContainer" presStyleLbl="revTx" presStyleIdx="2" presStyleCnt="5" custLinFactNeighborX="-11968">
        <dgm:presLayoutVars>
          <dgm:chMax val="1"/>
          <dgm:chPref val="1"/>
          <dgm:bulletEnabled val="1"/>
        </dgm:presLayoutVars>
      </dgm:prSet>
      <dgm:spPr/>
    </dgm:pt>
    <dgm:pt modelId="{E4D18DE3-4D68-4CCA-A662-044FD68AA3B7}" type="pres">
      <dgm:prSet presAssocID="{03738E35-4243-4E7D-A93F-C07DA3901E78}" presName="EmptyPlaceHolder" presStyleCnt="0"/>
      <dgm:spPr/>
    </dgm:pt>
    <dgm:pt modelId="{77D7097C-1EDE-4274-97C6-BE5F0924C39C}" type="pres">
      <dgm:prSet presAssocID="{6BF5896A-A334-45B0-B451-09159F55B184}" presName="spaceBetweenRectangles" presStyleCnt="0"/>
      <dgm:spPr/>
    </dgm:pt>
    <dgm:pt modelId="{DA0D1A8F-1D92-476F-972C-E82839B78B96}" type="pres">
      <dgm:prSet presAssocID="{962BFD33-E216-4331-BBD8-38EEDAB2E2C0}" presName="composite" presStyleCnt="0"/>
      <dgm:spPr/>
    </dgm:pt>
    <dgm:pt modelId="{A72D3A03-5E34-4B13-9747-5EFFE003B8C1}" type="pres">
      <dgm:prSet presAssocID="{962BFD33-E216-4331-BBD8-38EEDAB2E2C0}" presName="ConnectorPoint" presStyleLbl="fgAcc1" presStyleIdx="3" presStyleCnt="5"/>
      <dgm:spPr>
        <a:ln>
          <a:noFill/>
        </a:ln>
      </dgm:spPr>
    </dgm:pt>
    <dgm:pt modelId="{EB9D58D6-E34B-4990-86E2-B1CAE3536A29}" type="pres">
      <dgm:prSet presAssocID="{962BFD33-E216-4331-BBD8-38EEDAB2E2C0}" presName="ConnectLine" presStyleLbl="alignNode1" presStyleIdx="3"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B9FF588F-5F27-4094-9B6D-747FD10A48B7}" type="pres">
      <dgm:prSet presAssocID="{962BFD33-E216-4331-BBD8-38EEDAB2E2C0}" presName="FlexibleEmptyPlaceHolder" presStyleCnt="0"/>
      <dgm:spPr/>
    </dgm:pt>
    <dgm:pt modelId="{160E0A3B-47C8-4C2F-8C45-EC9C3DFA1FFB}" type="pres">
      <dgm:prSet presAssocID="{962BFD33-E216-4331-BBD8-38EEDAB2E2C0}" presName="L2TextContainer" presStyleLbl="bgAcc1" presStyleIdx="3" presStyleCnt="5" custScaleX="101911" custLinFactNeighborX="4296">
        <dgm:presLayoutVars>
          <dgm:chMax val="0"/>
          <dgm:chPref val="0"/>
          <dgm:bulletEnabled val="1"/>
        </dgm:presLayoutVars>
      </dgm:prSet>
      <dgm:spPr/>
    </dgm:pt>
    <dgm:pt modelId="{5646D4EB-C7F1-4D0E-8051-C7D6C1D31ADE}" type="pres">
      <dgm:prSet presAssocID="{962BFD33-E216-4331-BBD8-38EEDAB2E2C0}" presName="L1TextContainer" presStyleLbl="revTx" presStyleIdx="3" presStyleCnt="5" custLinFactNeighborX="4657">
        <dgm:presLayoutVars>
          <dgm:chMax val="1"/>
          <dgm:chPref val="1"/>
          <dgm:bulletEnabled val="1"/>
        </dgm:presLayoutVars>
      </dgm:prSet>
      <dgm:spPr/>
    </dgm:pt>
    <dgm:pt modelId="{937215CC-5D52-40FA-BAD6-30FFF9CDB26A}" type="pres">
      <dgm:prSet presAssocID="{962BFD33-E216-4331-BBD8-38EEDAB2E2C0}" presName="EmptyPlaceHolder" presStyleCnt="0"/>
      <dgm:spPr/>
    </dgm:pt>
    <dgm:pt modelId="{33552C7C-A2D4-4FB7-AD93-DCB3C798AA86}" type="pres">
      <dgm:prSet presAssocID="{FF557E39-8331-4155-901F-701688C4CCAD}" presName="spaceBetweenRectangles" presStyleCnt="0"/>
      <dgm:spPr/>
    </dgm:pt>
    <dgm:pt modelId="{E02EEA3C-5485-4B77-B7B0-7A39B10F0BB4}" type="pres">
      <dgm:prSet presAssocID="{4B075034-3129-4DD5-98D7-318F326739CC}" presName="composite" presStyleCnt="0"/>
      <dgm:spPr/>
    </dgm:pt>
    <dgm:pt modelId="{864F9172-41AB-4727-BD60-71E6F62154FB}" type="pres">
      <dgm:prSet presAssocID="{4B075034-3129-4DD5-98D7-318F326739CC}" presName="ConnectorPoint" presStyleLbl="fgAcc1" presStyleIdx="4" presStyleCnt="5"/>
      <dgm:spPr>
        <a:ln>
          <a:noFill/>
        </a:ln>
      </dgm:spPr>
    </dgm:pt>
    <dgm:pt modelId="{9DE62C25-DC37-4130-AE3D-9F589C2E8903}" type="pres">
      <dgm:prSet presAssocID="{4B075034-3129-4DD5-98D7-318F326739CC}" presName="ConnectLine" presStyleLbl="alignNode1" presStyleIdx="4" presStyleCnt="5"/>
      <dgm:spPr>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gm:spPr>
    </dgm:pt>
    <dgm:pt modelId="{D7C473BF-4C1D-41EC-BA7A-018501A202B0}" type="pres">
      <dgm:prSet presAssocID="{4B075034-3129-4DD5-98D7-318F326739CC}" presName="FlexibleEmptyPlaceHolder" presStyleCnt="0"/>
      <dgm:spPr/>
    </dgm:pt>
    <dgm:pt modelId="{277020A5-7024-4F77-9051-8B38AF80BE13}" type="pres">
      <dgm:prSet presAssocID="{4B075034-3129-4DD5-98D7-318F326739CC}" presName="L2TextContainer" presStyleLbl="bgAcc1" presStyleIdx="4" presStyleCnt="5" custScaleX="97063" custScaleY="100004" custLinFactNeighborX="7343">
        <dgm:presLayoutVars>
          <dgm:chMax val="0"/>
          <dgm:chPref val="0"/>
          <dgm:bulletEnabled val="1"/>
        </dgm:presLayoutVars>
      </dgm:prSet>
      <dgm:spPr/>
    </dgm:pt>
    <dgm:pt modelId="{03CEA676-E009-456C-B86F-9C9A7D3DA364}" type="pres">
      <dgm:prSet presAssocID="{4B075034-3129-4DD5-98D7-318F326739CC}" presName="L1TextContainer" presStyleLbl="revTx" presStyleIdx="4" presStyleCnt="5" custLinFactNeighborX="7433">
        <dgm:presLayoutVars>
          <dgm:chMax val="1"/>
          <dgm:chPref val="1"/>
          <dgm:bulletEnabled val="1"/>
        </dgm:presLayoutVars>
      </dgm:prSet>
      <dgm:spPr/>
    </dgm:pt>
    <dgm:pt modelId="{0FF1AF1C-630A-46D4-9EE9-7D0F99B23BBE}" type="pres">
      <dgm:prSet presAssocID="{4B075034-3129-4DD5-98D7-318F326739CC}" presName="EmptyPlaceHolder" presStyleCnt="0"/>
      <dgm:spPr/>
    </dgm:pt>
  </dgm:ptLst>
  <dgm:cxnLst>
    <dgm:cxn modelId="{1A1A5602-9CFD-454D-B81F-1F25DEBDBB35}" type="presOf" srcId="{34C8CD19-04E2-4488-965F-DC841C470D45}" destId="{2467EBEC-ACAC-4EF4-B856-39067B4D928B}" srcOrd="0" destOrd="0" presId="urn:microsoft.com/office/officeart/2017/3/layout/HorizontalPathTimeline#2"/>
    <dgm:cxn modelId="{9005EF1F-0C44-4C76-B6AD-2665A722A440}" type="presOf" srcId="{4B075034-3129-4DD5-98D7-318F326739CC}" destId="{03CEA676-E009-456C-B86F-9C9A7D3DA364}" srcOrd="0" destOrd="0" presId="urn:microsoft.com/office/officeart/2017/3/layout/HorizontalPathTimeline#2"/>
    <dgm:cxn modelId="{ABC35420-2881-483F-B687-1FB2F346360F}" type="presOf" srcId="{44D67ED0-6EEA-48F6-A9C1-BE754AABC76A}" destId="{93C358AC-5BA0-4CB6-B22F-1B95FA53D0F3}" srcOrd="0" destOrd="0" presId="urn:microsoft.com/office/officeart/2017/3/layout/HorizontalPathTimeline#2"/>
    <dgm:cxn modelId="{D77C3B5C-C13D-41B7-AA50-BE60CD5D3FAD}" srcId="{44D67ED0-6EEA-48F6-A9C1-BE754AABC76A}" destId="{962BFD33-E216-4331-BBD8-38EEDAB2E2C0}" srcOrd="3" destOrd="0" parTransId="{AB5F98BE-C987-462F-85E3-90E8BE69A319}" sibTransId="{FF557E39-8331-4155-901F-701688C4CCAD}"/>
    <dgm:cxn modelId="{82290D4D-2346-4E6C-B254-B9EAA4D01A23}" srcId="{20928AAA-F457-4A09-8AAC-A82210983FBE}" destId="{9C6534A9-4C27-4998-80A5-DF23882CAE25}" srcOrd="0" destOrd="0" parTransId="{0AA7231B-9394-4732-A7BE-3EB3CF2F8D70}" sibTransId="{83B69D46-737C-4589-B359-6BD9DD58BC91}"/>
    <dgm:cxn modelId="{07030C4E-4D62-4240-B10F-E41B801C763E}" srcId="{03738E35-4243-4E7D-A93F-C07DA3901E78}" destId="{34C8CD19-04E2-4488-965F-DC841C470D45}" srcOrd="0" destOrd="0" parTransId="{CD5F7DE2-2AD1-4CE8-AAC7-AD9C8E180CEA}" sibTransId="{7CE5955C-EC28-4D1B-9459-0C5458B1797D}"/>
    <dgm:cxn modelId="{BA476174-221B-4A3D-B4E2-5FCC084B59D3}" srcId="{44D67ED0-6EEA-48F6-A9C1-BE754AABC76A}" destId="{20928AAA-F457-4A09-8AAC-A82210983FBE}" srcOrd="1" destOrd="0" parTransId="{915085CE-2C78-4B64-8FF4-E48DB7BD55D2}" sibTransId="{EB5D5454-A5E9-4E37-B514-DFC5324A66C0}"/>
    <dgm:cxn modelId="{6D78A77D-E8C3-44F7-BA7A-2EB94AAF655C}" type="presOf" srcId="{9C6534A9-4C27-4998-80A5-DF23882CAE25}" destId="{3A73CBFE-397D-467A-A65B-E19FAB2953BB}" srcOrd="0" destOrd="0" presId="urn:microsoft.com/office/officeart/2017/3/layout/HorizontalPathTimeline#2"/>
    <dgm:cxn modelId="{0D49E980-DE7B-46C8-A240-0AF3E38E1055}" srcId="{AE62509E-8FD5-4BC0-8484-49407DA07B2D}" destId="{54A260F9-80FA-4E2A-BE87-2C0670B83857}" srcOrd="0" destOrd="0" parTransId="{3E4E3177-8F1B-40ED-B20A-6A6F0041E180}" sibTransId="{BA9E60E0-CF2E-4096-A9F4-556713DB9AE4}"/>
    <dgm:cxn modelId="{0DE29C93-78F2-43AA-B58C-7715B6F0EBD8}" srcId="{4B075034-3129-4DD5-98D7-318F326739CC}" destId="{1080EDDF-ADDC-4DF2-8E5F-F49A7CF611ED}" srcOrd="0" destOrd="0" parTransId="{8583E403-5FDD-4D7C-B9B3-0CD49AFEBACE}" sibTransId="{4C9E55B0-B04E-4552-BC60-A9DA24745302}"/>
    <dgm:cxn modelId="{047969A5-710C-4C0E-B61E-734F166269A0}" srcId="{962BFD33-E216-4331-BBD8-38EEDAB2E2C0}" destId="{B296910E-5EDD-40B6-9F5C-49436E692D0A}" srcOrd="0" destOrd="0" parTransId="{911B340C-3486-4299-920E-5DB640C4EDC9}" sibTransId="{33A0507C-F24C-416A-8E94-DB84555D29CB}"/>
    <dgm:cxn modelId="{4746DDBA-39D9-4779-AA84-9E67056DD78D}" type="presOf" srcId="{20928AAA-F457-4A09-8AAC-A82210983FBE}" destId="{730471FC-8FAF-49B2-8F42-63D391F759BE}" srcOrd="0" destOrd="0" presId="urn:microsoft.com/office/officeart/2017/3/layout/HorizontalPathTimeline#2"/>
    <dgm:cxn modelId="{E41AD5BE-76F3-4A9E-8059-7FC968661703}" srcId="{44D67ED0-6EEA-48F6-A9C1-BE754AABC76A}" destId="{03738E35-4243-4E7D-A93F-C07DA3901E78}" srcOrd="2" destOrd="0" parTransId="{DABBAF6C-D1C9-42E1-B928-5ACDE3D21AB0}" sibTransId="{6BF5896A-A334-45B0-B451-09159F55B184}"/>
    <dgm:cxn modelId="{8E29C2C0-0274-4EA3-9FF2-BC466EA71A55}" type="presOf" srcId="{54A260F9-80FA-4E2A-BE87-2C0670B83857}" destId="{408DCC00-CC60-4F76-9C61-F00E7DBFC778}" srcOrd="0" destOrd="0" presId="urn:microsoft.com/office/officeart/2017/3/layout/HorizontalPathTimeline#2"/>
    <dgm:cxn modelId="{F02F5BC1-ADCB-49B8-8B9B-A880FE3F3007}" type="presOf" srcId="{03738E35-4243-4E7D-A93F-C07DA3901E78}" destId="{7605329C-2B32-4CD7-9B69-1B3DAB88562E}" srcOrd="0" destOrd="0" presId="urn:microsoft.com/office/officeart/2017/3/layout/HorizontalPathTimeline#2"/>
    <dgm:cxn modelId="{FB22A1C5-F573-4FC4-BF5E-BFBDF858D131}" type="presOf" srcId="{AE62509E-8FD5-4BC0-8484-49407DA07B2D}" destId="{5C96A5F5-16B2-4AEA-9591-B66C220F4A65}" srcOrd="0" destOrd="0" presId="urn:microsoft.com/office/officeart/2017/3/layout/HorizontalPathTimeline#2"/>
    <dgm:cxn modelId="{3FFF5DC7-0983-4794-B4CB-F1F2D9CE51EC}" srcId="{44D67ED0-6EEA-48F6-A9C1-BE754AABC76A}" destId="{4B075034-3129-4DD5-98D7-318F326739CC}" srcOrd="4" destOrd="0" parTransId="{ACA0AE6F-8D87-4F61-8D3E-12FC4D4132DA}" sibTransId="{4F1D94B4-1627-4363-B86E-DD3281EE398D}"/>
    <dgm:cxn modelId="{A48A7ACB-725B-40E0-9300-DE9CD4B48CEA}" type="presOf" srcId="{B296910E-5EDD-40B6-9F5C-49436E692D0A}" destId="{160E0A3B-47C8-4C2F-8C45-EC9C3DFA1FFB}" srcOrd="0" destOrd="0" presId="urn:microsoft.com/office/officeart/2017/3/layout/HorizontalPathTimeline#2"/>
    <dgm:cxn modelId="{B681E0E7-0B3A-4DB8-BF19-F9AE0E1C787B}" srcId="{44D67ED0-6EEA-48F6-A9C1-BE754AABC76A}" destId="{AE62509E-8FD5-4BC0-8484-49407DA07B2D}" srcOrd="0" destOrd="0" parTransId="{8F2C679D-77AF-46F9-9ACE-1E1D440B1883}" sibTransId="{5C2CB4AF-F88D-4FBE-A40E-0CC048A23B9E}"/>
    <dgm:cxn modelId="{E561ABF3-D381-4ACD-A1E0-00CFFAB2B8CD}" type="presOf" srcId="{1080EDDF-ADDC-4DF2-8E5F-F49A7CF611ED}" destId="{277020A5-7024-4F77-9051-8B38AF80BE13}" srcOrd="0" destOrd="0" presId="urn:microsoft.com/office/officeart/2017/3/layout/HorizontalPathTimeline#2"/>
    <dgm:cxn modelId="{69E0CAF8-BA7B-4071-83F2-34B7499AB9BD}" type="presOf" srcId="{962BFD33-E216-4331-BBD8-38EEDAB2E2C0}" destId="{5646D4EB-C7F1-4D0E-8051-C7D6C1D31ADE}" srcOrd="0" destOrd="0" presId="urn:microsoft.com/office/officeart/2017/3/layout/HorizontalPathTimeline#2"/>
    <dgm:cxn modelId="{149B274D-97B1-4D7D-8606-A060E69D9396}" type="presParOf" srcId="{93C358AC-5BA0-4CB6-B22F-1B95FA53D0F3}" destId="{9F83E70B-EE6D-407B-8E1F-FE26817B3B1D}" srcOrd="0" destOrd="0" presId="urn:microsoft.com/office/officeart/2017/3/layout/HorizontalPathTimeline#2"/>
    <dgm:cxn modelId="{9C64AB4C-6C50-4B98-94C3-1FB3A10037C8}" type="presParOf" srcId="{93C358AC-5BA0-4CB6-B22F-1B95FA53D0F3}" destId="{EE6F6E1A-AC88-44BD-8034-0C2734A7943C}" srcOrd="1" destOrd="0" presId="urn:microsoft.com/office/officeart/2017/3/layout/HorizontalPathTimeline#2"/>
    <dgm:cxn modelId="{1FD49278-35FB-4A87-8037-150A03088969}" type="presParOf" srcId="{EE6F6E1A-AC88-44BD-8034-0C2734A7943C}" destId="{27CC3FEA-4989-4FE6-A03A-48D0F90DB146}" srcOrd="0" destOrd="0" presId="urn:microsoft.com/office/officeart/2017/3/layout/HorizontalPathTimeline#2"/>
    <dgm:cxn modelId="{0FDCEE2C-9049-4A7D-A4AD-A3FAB2668504}" type="presParOf" srcId="{27CC3FEA-4989-4FE6-A03A-48D0F90DB146}" destId="{B3AC6DBE-85B6-4AF3-BADF-7E1E82B735CC}" srcOrd="0" destOrd="0" presId="urn:microsoft.com/office/officeart/2017/3/layout/HorizontalPathTimeline#2"/>
    <dgm:cxn modelId="{BD07AC6A-3A2F-47FE-9350-7DA4A29DB905}" type="presParOf" srcId="{27CC3FEA-4989-4FE6-A03A-48D0F90DB146}" destId="{EAA550E8-D286-40B4-9B20-40DE0FCA02CE}" srcOrd="1" destOrd="0" presId="urn:microsoft.com/office/officeart/2017/3/layout/HorizontalPathTimeline#2"/>
    <dgm:cxn modelId="{4EF19140-CE0B-4443-9D3C-912EE4A13BBB}" type="presParOf" srcId="{27CC3FEA-4989-4FE6-A03A-48D0F90DB146}" destId="{13B6FF8E-261C-4941-9C10-4D13C6F1D5E7}" srcOrd="2" destOrd="0" presId="urn:microsoft.com/office/officeart/2017/3/layout/HorizontalPathTimeline#2"/>
    <dgm:cxn modelId="{BF1AB424-047D-439E-A52A-C93F108309A7}" type="presParOf" srcId="{27CC3FEA-4989-4FE6-A03A-48D0F90DB146}" destId="{408DCC00-CC60-4F76-9C61-F00E7DBFC778}" srcOrd="3" destOrd="0" presId="urn:microsoft.com/office/officeart/2017/3/layout/HorizontalPathTimeline#2"/>
    <dgm:cxn modelId="{27C26064-6724-421D-AD07-4F8CD8E80135}" type="presParOf" srcId="{27CC3FEA-4989-4FE6-A03A-48D0F90DB146}" destId="{5C96A5F5-16B2-4AEA-9591-B66C220F4A65}" srcOrd="4" destOrd="0" presId="urn:microsoft.com/office/officeart/2017/3/layout/HorizontalPathTimeline#2"/>
    <dgm:cxn modelId="{292F4599-0304-4E05-BAB2-EE49D095460E}" type="presParOf" srcId="{27CC3FEA-4989-4FE6-A03A-48D0F90DB146}" destId="{22931EBF-FF0E-4476-B965-7C4CFFC57D5D}" srcOrd="5" destOrd="0" presId="urn:microsoft.com/office/officeart/2017/3/layout/HorizontalPathTimeline#2"/>
    <dgm:cxn modelId="{8392B015-2B04-43E7-9510-B7789EEB7846}" type="presParOf" srcId="{EE6F6E1A-AC88-44BD-8034-0C2734A7943C}" destId="{E3B24336-549D-49F0-9359-D66050EB5874}" srcOrd="1" destOrd="0" presId="urn:microsoft.com/office/officeart/2017/3/layout/HorizontalPathTimeline#2"/>
    <dgm:cxn modelId="{B4F8EBC0-FB8F-4814-B17C-8A8160450CE9}" type="presParOf" srcId="{EE6F6E1A-AC88-44BD-8034-0C2734A7943C}" destId="{8BD40F87-7EF8-4BE4-972F-FA3FE5A18736}" srcOrd="2" destOrd="0" presId="urn:microsoft.com/office/officeart/2017/3/layout/HorizontalPathTimeline#2"/>
    <dgm:cxn modelId="{BDBA57D5-9585-44EE-8137-B662DD0CCB3D}" type="presParOf" srcId="{8BD40F87-7EF8-4BE4-972F-FA3FE5A18736}" destId="{F34C40A7-6131-4EF1-9887-E7EEA86D1562}" srcOrd="0" destOrd="0" presId="urn:microsoft.com/office/officeart/2017/3/layout/HorizontalPathTimeline#2"/>
    <dgm:cxn modelId="{A58D608F-ECC9-4F53-924C-CA1FA9876CB6}" type="presParOf" srcId="{8BD40F87-7EF8-4BE4-972F-FA3FE5A18736}" destId="{14186A17-7B9F-4674-AD57-FF0C87A3CB32}" srcOrd="1" destOrd="0" presId="urn:microsoft.com/office/officeart/2017/3/layout/HorizontalPathTimeline#2"/>
    <dgm:cxn modelId="{35DB642F-8986-4C8A-8727-43F26FC8D8C5}" type="presParOf" srcId="{8BD40F87-7EF8-4BE4-972F-FA3FE5A18736}" destId="{975F3CEC-6BAC-4EFC-B44F-278583CEC78C}" srcOrd="2" destOrd="0" presId="urn:microsoft.com/office/officeart/2017/3/layout/HorizontalPathTimeline#2"/>
    <dgm:cxn modelId="{5F763E16-0EC2-45FD-9E65-98D18623BFAC}" type="presParOf" srcId="{8BD40F87-7EF8-4BE4-972F-FA3FE5A18736}" destId="{3A73CBFE-397D-467A-A65B-E19FAB2953BB}" srcOrd="3" destOrd="0" presId="urn:microsoft.com/office/officeart/2017/3/layout/HorizontalPathTimeline#2"/>
    <dgm:cxn modelId="{756051C9-E47D-483A-A215-FDD1F893B06F}" type="presParOf" srcId="{8BD40F87-7EF8-4BE4-972F-FA3FE5A18736}" destId="{730471FC-8FAF-49B2-8F42-63D391F759BE}" srcOrd="4" destOrd="0" presId="urn:microsoft.com/office/officeart/2017/3/layout/HorizontalPathTimeline#2"/>
    <dgm:cxn modelId="{5BE04A7E-2CB3-4EBF-92EC-859AF2F0516B}" type="presParOf" srcId="{8BD40F87-7EF8-4BE4-972F-FA3FE5A18736}" destId="{E5B7BEAE-1C65-4A3E-9D69-CA6F92F97FF3}" srcOrd="5" destOrd="0" presId="urn:microsoft.com/office/officeart/2017/3/layout/HorizontalPathTimeline#2"/>
    <dgm:cxn modelId="{DA44D99E-95F4-455B-924A-281175A3046A}" type="presParOf" srcId="{EE6F6E1A-AC88-44BD-8034-0C2734A7943C}" destId="{1BC83304-6330-4FF6-994A-D02AC933FCB6}" srcOrd="3" destOrd="0" presId="urn:microsoft.com/office/officeart/2017/3/layout/HorizontalPathTimeline#2"/>
    <dgm:cxn modelId="{DDACE856-1745-4149-B5B3-4C4B7FF09D1D}" type="presParOf" srcId="{EE6F6E1A-AC88-44BD-8034-0C2734A7943C}" destId="{8D6C0F72-35C7-4FDF-BDAC-4FF565A33A17}" srcOrd="4" destOrd="0" presId="urn:microsoft.com/office/officeart/2017/3/layout/HorizontalPathTimeline#2"/>
    <dgm:cxn modelId="{A02D9B70-41D7-496D-956C-A57245DB7C97}" type="presParOf" srcId="{8D6C0F72-35C7-4FDF-BDAC-4FF565A33A17}" destId="{79B0CEDC-0005-4ACE-AB25-DB9533DC85C2}" srcOrd="0" destOrd="0" presId="urn:microsoft.com/office/officeart/2017/3/layout/HorizontalPathTimeline#2"/>
    <dgm:cxn modelId="{A40BF6BD-D76C-49F7-AFD2-3BBED3A0034D}" type="presParOf" srcId="{8D6C0F72-35C7-4FDF-BDAC-4FF565A33A17}" destId="{F1C3FD7B-71E0-4012-B7CE-2C80433ED975}" srcOrd="1" destOrd="0" presId="urn:microsoft.com/office/officeart/2017/3/layout/HorizontalPathTimeline#2"/>
    <dgm:cxn modelId="{FD0F136A-2C48-4E26-B042-74A913D58944}" type="presParOf" srcId="{8D6C0F72-35C7-4FDF-BDAC-4FF565A33A17}" destId="{8D7DE9DA-72BE-42E6-8909-E3D0EB4CA475}" srcOrd="2" destOrd="0" presId="urn:microsoft.com/office/officeart/2017/3/layout/HorizontalPathTimeline#2"/>
    <dgm:cxn modelId="{C87FB66A-D457-4ABE-9A01-18B0288F7603}" type="presParOf" srcId="{8D6C0F72-35C7-4FDF-BDAC-4FF565A33A17}" destId="{2467EBEC-ACAC-4EF4-B856-39067B4D928B}" srcOrd="3" destOrd="0" presId="urn:microsoft.com/office/officeart/2017/3/layout/HorizontalPathTimeline#2"/>
    <dgm:cxn modelId="{FC2E878F-005A-4C2D-BDCB-A15D56AFD437}" type="presParOf" srcId="{8D6C0F72-35C7-4FDF-BDAC-4FF565A33A17}" destId="{7605329C-2B32-4CD7-9B69-1B3DAB88562E}" srcOrd="4" destOrd="0" presId="urn:microsoft.com/office/officeart/2017/3/layout/HorizontalPathTimeline#2"/>
    <dgm:cxn modelId="{91A72D46-162A-44DF-8333-8CF3D7F18806}" type="presParOf" srcId="{8D6C0F72-35C7-4FDF-BDAC-4FF565A33A17}" destId="{E4D18DE3-4D68-4CCA-A662-044FD68AA3B7}" srcOrd="5" destOrd="0" presId="urn:microsoft.com/office/officeart/2017/3/layout/HorizontalPathTimeline#2"/>
    <dgm:cxn modelId="{195E9820-BD28-4383-BB8B-3801C236D4B5}" type="presParOf" srcId="{EE6F6E1A-AC88-44BD-8034-0C2734A7943C}" destId="{77D7097C-1EDE-4274-97C6-BE5F0924C39C}" srcOrd="5" destOrd="0" presId="urn:microsoft.com/office/officeart/2017/3/layout/HorizontalPathTimeline#2"/>
    <dgm:cxn modelId="{29CBD66A-1B9E-4227-A0A6-0A74303F6865}" type="presParOf" srcId="{EE6F6E1A-AC88-44BD-8034-0C2734A7943C}" destId="{DA0D1A8F-1D92-476F-972C-E82839B78B96}" srcOrd="6" destOrd="0" presId="urn:microsoft.com/office/officeart/2017/3/layout/HorizontalPathTimeline#2"/>
    <dgm:cxn modelId="{A350293D-0963-4BB3-858D-81760720AD56}" type="presParOf" srcId="{DA0D1A8F-1D92-476F-972C-E82839B78B96}" destId="{A72D3A03-5E34-4B13-9747-5EFFE003B8C1}" srcOrd="0" destOrd="0" presId="urn:microsoft.com/office/officeart/2017/3/layout/HorizontalPathTimeline#2"/>
    <dgm:cxn modelId="{AD06762D-21EE-4261-AD3E-60C1BFF2A574}" type="presParOf" srcId="{DA0D1A8F-1D92-476F-972C-E82839B78B96}" destId="{EB9D58D6-E34B-4990-86E2-B1CAE3536A29}" srcOrd="1" destOrd="0" presId="urn:microsoft.com/office/officeart/2017/3/layout/HorizontalPathTimeline#2"/>
    <dgm:cxn modelId="{BD022CFF-7A00-46AD-B49E-4FA70BAD24AF}" type="presParOf" srcId="{DA0D1A8F-1D92-476F-972C-E82839B78B96}" destId="{B9FF588F-5F27-4094-9B6D-747FD10A48B7}" srcOrd="2" destOrd="0" presId="urn:microsoft.com/office/officeart/2017/3/layout/HorizontalPathTimeline#2"/>
    <dgm:cxn modelId="{374BA1B3-3DEE-43EA-8E3F-977385263DC1}" type="presParOf" srcId="{DA0D1A8F-1D92-476F-972C-E82839B78B96}" destId="{160E0A3B-47C8-4C2F-8C45-EC9C3DFA1FFB}" srcOrd="3" destOrd="0" presId="urn:microsoft.com/office/officeart/2017/3/layout/HorizontalPathTimeline#2"/>
    <dgm:cxn modelId="{939964A6-04CF-4914-B621-59A261345117}" type="presParOf" srcId="{DA0D1A8F-1D92-476F-972C-E82839B78B96}" destId="{5646D4EB-C7F1-4D0E-8051-C7D6C1D31ADE}" srcOrd="4" destOrd="0" presId="urn:microsoft.com/office/officeart/2017/3/layout/HorizontalPathTimeline#2"/>
    <dgm:cxn modelId="{15513A16-9781-40EE-8F14-298BAFFAC844}" type="presParOf" srcId="{DA0D1A8F-1D92-476F-972C-E82839B78B96}" destId="{937215CC-5D52-40FA-BAD6-30FFF9CDB26A}" srcOrd="5" destOrd="0" presId="urn:microsoft.com/office/officeart/2017/3/layout/HorizontalPathTimeline#2"/>
    <dgm:cxn modelId="{63CC12B3-2BEC-4C22-AA69-B71529AA12A0}" type="presParOf" srcId="{EE6F6E1A-AC88-44BD-8034-0C2734A7943C}" destId="{33552C7C-A2D4-4FB7-AD93-DCB3C798AA86}" srcOrd="7" destOrd="0" presId="urn:microsoft.com/office/officeart/2017/3/layout/HorizontalPathTimeline#2"/>
    <dgm:cxn modelId="{BC239F0C-73B2-46F5-8CD5-C0E05EE657B1}" type="presParOf" srcId="{EE6F6E1A-AC88-44BD-8034-0C2734A7943C}" destId="{E02EEA3C-5485-4B77-B7B0-7A39B10F0BB4}" srcOrd="8" destOrd="0" presId="urn:microsoft.com/office/officeart/2017/3/layout/HorizontalPathTimeline#2"/>
    <dgm:cxn modelId="{E97A20AD-2C06-4101-A62B-1654DCD99024}" type="presParOf" srcId="{E02EEA3C-5485-4B77-B7B0-7A39B10F0BB4}" destId="{864F9172-41AB-4727-BD60-71E6F62154FB}" srcOrd="0" destOrd="0" presId="urn:microsoft.com/office/officeart/2017/3/layout/HorizontalPathTimeline#2"/>
    <dgm:cxn modelId="{CECCA3E3-40D1-4D70-A156-21D51D151C9D}" type="presParOf" srcId="{E02EEA3C-5485-4B77-B7B0-7A39B10F0BB4}" destId="{9DE62C25-DC37-4130-AE3D-9F589C2E8903}" srcOrd="1" destOrd="0" presId="urn:microsoft.com/office/officeart/2017/3/layout/HorizontalPathTimeline#2"/>
    <dgm:cxn modelId="{551F1B8E-C761-4A0D-BD20-1ADC2F8E7D4F}" type="presParOf" srcId="{E02EEA3C-5485-4B77-B7B0-7A39B10F0BB4}" destId="{D7C473BF-4C1D-41EC-BA7A-018501A202B0}" srcOrd="2" destOrd="0" presId="urn:microsoft.com/office/officeart/2017/3/layout/HorizontalPathTimeline#2"/>
    <dgm:cxn modelId="{B9F151E5-365B-4B4B-8365-7636CB8EE0DE}" type="presParOf" srcId="{E02EEA3C-5485-4B77-B7B0-7A39B10F0BB4}" destId="{277020A5-7024-4F77-9051-8B38AF80BE13}" srcOrd="3" destOrd="0" presId="urn:microsoft.com/office/officeart/2017/3/layout/HorizontalPathTimeline#2"/>
    <dgm:cxn modelId="{AD8E32F4-AD88-42BA-A1B7-B83C695C09E4}" type="presParOf" srcId="{E02EEA3C-5485-4B77-B7B0-7A39B10F0BB4}" destId="{03CEA676-E009-456C-B86F-9C9A7D3DA364}" srcOrd="4" destOrd="0" presId="urn:microsoft.com/office/officeart/2017/3/layout/HorizontalPathTimeline#2"/>
    <dgm:cxn modelId="{A5187015-38E2-4D85-A481-DFB73A5E1632}" type="presParOf" srcId="{E02EEA3C-5485-4B77-B7B0-7A39B10F0BB4}" destId="{0FF1AF1C-630A-46D4-9EE9-7D0F99B23BBE}" srcOrd="5" destOrd="0" presId="urn:microsoft.com/office/officeart/2017/3/layout/HorizontalPath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83E70B-EE6D-407B-8E1F-FE26817B3B1D}">
      <dsp:nvSpPr>
        <dsp:cNvPr id="0" name=""/>
        <dsp:cNvSpPr/>
      </dsp:nvSpPr>
      <dsp:spPr>
        <a:xfrm>
          <a:off x="0" y="1988954"/>
          <a:ext cx="10013709" cy="165746"/>
        </a:xfrm>
        <a:prstGeom prst="rect">
          <a:avLst/>
        </a:prstGeom>
        <a:solidFill>
          <a:schemeClr val="accent3"/>
        </a:solid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AA550E8-D286-40B4-9B20-40DE0FCA02CE}">
      <dsp:nvSpPr>
        <dsp:cNvPr id="0" name=""/>
        <dsp:cNvSpPr/>
      </dsp:nvSpPr>
      <dsp:spPr>
        <a:xfrm>
          <a:off x="1472761" y="1188491"/>
          <a:ext cx="0" cy="979378"/>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408DCC00-CC60-4F76-9C61-F00E7DBFC778}">
      <dsp:nvSpPr>
        <dsp:cNvPr id="0" name=""/>
        <dsp:cNvSpPr/>
      </dsp:nvSpPr>
      <dsp:spPr>
        <a:xfrm>
          <a:off x="36788" y="325648"/>
          <a:ext cx="2819718" cy="1063141"/>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069" tIns="51254" rIns="142069" bIns="51254" numCol="1" spcCol="1270" rtlCol="0" anchor="ctr" anchorCtr="0">
          <a:noAutofit/>
        </a:bodyPr>
        <a:lstStyle/>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Small cohort of local schools</a:t>
          </a:r>
        </a:p>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Small group of local businesses</a:t>
          </a:r>
        </a:p>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Small scale rollout - FREE</a:t>
          </a:r>
        </a:p>
      </dsp:txBody>
      <dsp:txXfrm>
        <a:off x="36788" y="325648"/>
        <a:ext cx="2819718" cy="1063141"/>
      </dsp:txXfrm>
    </dsp:sp>
    <dsp:sp modelId="{5C96A5F5-16B2-4AEA-9591-B66C220F4A65}">
      <dsp:nvSpPr>
        <dsp:cNvPr id="0" name=""/>
        <dsp:cNvSpPr/>
      </dsp:nvSpPr>
      <dsp:spPr>
        <a:xfrm>
          <a:off x="132470"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en-GB" sz="1800" kern="1200" spc="100" dirty="0">
              <a:solidFill>
                <a:schemeClr val="tx1"/>
              </a:solidFill>
            </a:rPr>
            <a:t>September 2025</a:t>
          </a:r>
        </a:p>
      </dsp:txBody>
      <dsp:txXfrm>
        <a:off x="132470" y="2225143"/>
        <a:ext cx="2662506" cy="468233"/>
      </dsp:txXfrm>
    </dsp:sp>
    <dsp:sp modelId="{B3AC6DBE-85B6-4AF3-BADF-7E1E82B735CC}">
      <dsp:nvSpPr>
        <dsp:cNvPr id="0" name=""/>
        <dsp:cNvSpPr/>
      </dsp:nvSpPr>
      <dsp:spPr>
        <a:xfrm>
          <a:off x="1422991" y="2007395"/>
          <a:ext cx="99539" cy="12886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14186A17-7B9F-4674-AD57-FF0C87A3CB32}">
      <dsp:nvSpPr>
        <dsp:cNvPr id="0" name=""/>
        <dsp:cNvSpPr/>
      </dsp:nvSpPr>
      <dsp:spPr>
        <a:xfrm>
          <a:off x="2953204"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3A73CBFE-397D-467A-A65B-E19FAB2953BB}">
      <dsp:nvSpPr>
        <dsp:cNvPr id="0" name=""/>
        <dsp:cNvSpPr/>
      </dsp:nvSpPr>
      <dsp:spPr>
        <a:xfrm>
          <a:off x="1369727" y="2859122"/>
          <a:ext cx="3166953"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77036" rIns="144648" bIns="77036" numCol="1" spcCol="1270" rtlCol="0" anchor="ctr" anchorCtr="0">
          <a:noAutofit/>
        </a:bodyPr>
        <a:lstStyle/>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Collect results</a:t>
          </a:r>
        </a:p>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Analyse feedback</a:t>
          </a:r>
        </a:p>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Improve and make changes</a:t>
          </a:r>
        </a:p>
        <a:p>
          <a:pPr marL="0" lvl="0" indent="0" algn="l" defTabSz="488950" rtl="0">
            <a:lnSpc>
              <a:spcPct val="90000"/>
            </a:lnSpc>
            <a:spcBef>
              <a:spcPct val="0"/>
            </a:spcBef>
            <a:spcAft>
              <a:spcPts val="0"/>
            </a:spcAft>
            <a:buFont typeface="Arial" panose="020B0604020202020204" pitchFamily="34" charset="0"/>
            <a:buNone/>
          </a:pPr>
          <a:r>
            <a:rPr lang="en-GB" sz="1100" kern="1200" spc="100" baseline="0" dirty="0">
              <a:solidFill>
                <a:schemeClr val="tx1"/>
              </a:solidFill>
            </a:rPr>
            <a:t>If moderately successful, move on to next stage</a:t>
          </a:r>
        </a:p>
      </dsp:txBody>
      <dsp:txXfrm>
        <a:off x="1369727" y="2859122"/>
        <a:ext cx="3166953" cy="1284533"/>
      </dsp:txXfrm>
    </dsp:sp>
    <dsp:sp modelId="{730471FC-8FAF-49B2-8F42-63D391F759BE}">
      <dsp:nvSpPr>
        <dsp:cNvPr id="0" name=""/>
        <dsp:cNvSpPr/>
      </dsp:nvSpPr>
      <dsp:spPr>
        <a:xfrm>
          <a:off x="1621982"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100000"/>
            </a:lnSpc>
            <a:spcBef>
              <a:spcPct val="0"/>
            </a:spcBef>
            <a:spcAft>
              <a:spcPts val="0"/>
            </a:spcAft>
            <a:buNone/>
          </a:pPr>
          <a:r>
            <a:rPr lang="en-GB" sz="1800" kern="1200" spc="100" dirty="0">
              <a:solidFill>
                <a:schemeClr val="tx1"/>
              </a:solidFill>
            </a:rPr>
            <a:t>June</a:t>
          </a:r>
          <a:r>
            <a:rPr lang="en-GB" sz="1800" kern="1200" spc="100" baseline="0" dirty="0">
              <a:solidFill>
                <a:schemeClr val="tx1"/>
              </a:solidFill>
            </a:rPr>
            <a:t> 2026</a:t>
          </a:r>
          <a:endParaRPr lang="en-GB" sz="1800" kern="1200" spc="100" dirty="0">
            <a:solidFill>
              <a:schemeClr val="tx1"/>
            </a:solidFill>
          </a:endParaRPr>
        </a:p>
      </dsp:txBody>
      <dsp:txXfrm>
        <a:off x="1621982" y="1450279"/>
        <a:ext cx="2662506" cy="468233"/>
      </dsp:txXfrm>
    </dsp:sp>
    <dsp:sp modelId="{F34C40A7-6131-4EF1-9887-E7EEA86D1562}">
      <dsp:nvSpPr>
        <dsp:cNvPr id="0" name=""/>
        <dsp:cNvSpPr/>
      </dsp:nvSpPr>
      <dsp:spPr>
        <a:xfrm>
          <a:off x="2897196" y="2020032"/>
          <a:ext cx="112016"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F1C3FD7B-71E0-4012-B7CE-2C80433ED975}">
      <dsp:nvSpPr>
        <dsp:cNvPr id="0" name=""/>
        <dsp:cNvSpPr/>
      </dsp:nvSpPr>
      <dsp:spPr>
        <a:xfrm>
          <a:off x="4977537" y="1284533"/>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miter lim="800000"/>
        </a:ln>
        <a:effectLst/>
      </dsp:spPr>
      <dsp:style>
        <a:lnRef idx="2">
          <a:scrgbClr r="0" g="0" b="0"/>
        </a:lnRef>
        <a:fillRef idx="1">
          <a:scrgbClr r="0" g="0" b="0"/>
        </a:fillRef>
        <a:effectRef idx="0">
          <a:scrgbClr r="0" g="0" b="0"/>
        </a:effectRef>
        <a:fontRef idx="minor">
          <a:schemeClr val="lt1"/>
        </a:fontRef>
      </dsp:style>
    </dsp:sp>
    <dsp:sp modelId="{2467EBEC-ACAC-4EF4-B856-39067B4D928B}">
      <dsp:nvSpPr>
        <dsp:cNvPr id="0" name=""/>
        <dsp:cNvSpPr/>
      </dsp:nvSpPr>
      <dsp:spPr>
        <a:xfrm>
          <a:off x="3457732" y="0"/>
          <a:ext cx="3039610"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77036" rIns="144648" bIns="77036" numCol="1" spcCol="1270" rtlCol="0" anchor="ctr" anchorCtr="0">
          <a:noAutofit/>
        </a:bodyPr>
        <a:lstStyle/>
        <a:p>
          <a:pPr marL="0" lvl="0" indent="0" algn="l" defTabSz="488950" rtl="0">
            <a:lnSpc>
              <a:spcPct val="90000"/>
            </a:lnSpc>
            <a:spcBef>
              <a:spcPct val="0"/>
            </a:spcBef>
            <a:spcAft>
              <a:spcPts val="0"/>
            </a:spcAft>
            <a:buFont typeface="Arial" panose="020B0604020202020204" pitchFamily="34" charset="0"/>
            <a:buNone/>
          </a:pPr>
          <a:r>
            <a:rPr lang="en-GB" sz="1100" kern="1200" spc="150" baseline="0" dirty="0">
              <a:solidFill>
                <a:schemeClr val="tx1"/>
              </a:solidFill>
            </a:rPr>
            <a:t>Wider rollout</a:t>
          </a:r>
        </a:p>
        <a:p>
          <a:pPr marL="0" lvl="0" indent="0" algn="l" defTabSz="488950" rtl="0">
            <a:lnSpc>
              <a:spcPct val="90000"/>
            </a:lnSpc>
            <a:spcBef>
              <a:spcPct val="0"/>
            </a:spcBef>
            <a:spcAft>
              <a:spcPts val="0"/>
            </a:spcAft>
            <a:buFont typeface="Arial" panose="020B0604020202020204" pitchFamily="34" charset="0"/>
            <a:buNone/>
          </a:pPr>
          <a:r>
            <a:rPr lang="en-GB" sz="1100" kern="1200" spc="150" baseline="0" dirty="0">
              <a:solidFill>
                <a:schemeClr val="tx1"/>
              </a:solidFill>
            </a:rPr>
            <a:t>Charging schools (POC works)</a:t>
          </a:r>
        </a:p>
        <a:p>
          <a:pPr marL="0" lvl="0" indent="0" algn="l" defTabSz="488950" rtl="0">
            <a:lnSpc>
              <a:spcPct val="90000"/>
            </a:lnSpc>
            <a:spcBef>
              <a:spcPct val="0"/>
            </a:spcBef>
            <a:spcAft>
              <a:spcPts val="0"/>
            </a:spcAft>
            <a:buFont typeface="Arial" panose="020B0604020202020204" pitchFamily="34" charset="0"/>
            <a:buNone/>
          </a:pPr>
          <a:r>
            <a:rPr lang="en-GB" sz="1100" kern="1200" spc="150" baseline="0" dirty="0">
              <a:solidFill>
                <a:schemeClr val="tx1"/>
              </a:solidFill>
            </a:rPr>
            <a:t>Get local councils on board</a:t>
          </a:r>
        </a:p>
        <a:p>
          <a:pPr marL="0" lvl="0" indent="0" algn="l" defTabSz="488950" rtl="0">
            <a:lnSpc>
              <a:spcPct val="90000"/>
            </a:lnSpc>
            <a:spcBef>
              <a:spcPct val="0"/>
            </a:spcBef>
            <a:spcAft>
              <a:spcPts val="0"/>
            </a:spcAft>
            <a:buFont typeface="Arial" panose="020B0604020202020204" pitchFamily="34" charset="0"/>
            <a:buNone/>
          </a:pPr>
          <a:r>
            <a:rPr lang="en-GB" sz="1100" kern="1200" spc="150" baseline="0" dirty="0">
              <a:solidFill>
                <a:schemeClr val="tx1"/>
              </a:solidFill>
            </a:rPr>
            <a:t>Collab with professional chartered institution (BCS etc)</a:t>
          </a:r>
        </a:p>
      </dsp:txBody>
      <dsp:txXfrm>
        <a:off x="3457732" y="0"/>
        <a:ext cx="3039610" cy="1284533"/>
      </dsp:txXfrm>
    </dsp:sp>
    <dsp:sp modelId="{7605329C-2B32-4CD7-9B69-1B3DAB88562E}">
      <dsp:nvSpPr>
        <dsp:cNvPr id="0" name=""/>
        <dsp:cNvSpPr/>
      </dsp:nvSpPr>
      <dsp:spPr>
        <a:xfrm>
          <a:off x="3356952" y="2225143"/>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100000"/>
            </a:lnSpc>
            <a:spcBef>
              <a:spcPct val="0"/>
            </a:spcBef>
            <a:spcAft>
              <a:spcPts val="0"/>
            </a:spcAft>
            <a:buNone/>
          </a:pPr>
          <a:r>
            <a:rPr lang="en-GB" sz="1800" kern="1200" spc="100" dirty="0">
              <a:solidFill>
                <a:schemeClr val="tx1"/>
              </a:solidFill>
            </a:rPr>
            <a:t>September 2026</a:t>
          </a:r>
        </a:p>
      </dsp:txBody>
      <dsp:txXfrm>
        <a:off x="3356952" y="2225143"/>
        <a:ext cx="2662506" cy="468233"/>
      </dsp:txXfrm>
    </dsp:sp>
    <dsp:sp modelId="{79B0CEDC-0005-4ACE-AB25-DB9533DC85C2}">
      <dsp:nvSpPr>
        <dsp:cNvPr id="0" name=""/>
        <dsp:cNvSpPr/>
      </dsp:nvSpPr>
      <dsp:spPr>
        <a:xfrm>
          <a:off x="4923781" y="2020032"/>
          <a:ext cx="107512"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EB9D58D6-E34B-4990-86E2-B1CAE3536A29}">
      <dsp:nvSpPr>
        <dsp:cNvPr id="0" name=""/>
        <dsp:cNvSpPr/>
      </dsp:nvSpPr>
      <dsp:spPr>
        <a:xfrm>
          <a:off x="6796740" y="2071827"/>
          <a:ext cx="0" cy="787294"/>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160E0A3B-47C8-4C2F-8C45-EC9C3DFA1FFB}">
      <dsp:nvSpPr>
        <dsp:cNvPr id="0" name=""/>
        <dsp:cNvSpPr/>
      </dsp:nvSpPr>
      <dsp:spPr>
        <a:xfrm>
          <a:off x="5304377" y="2859122"/>
          <a:ext cx="2984726" cy="1284533"/>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4648" tIns="77036" rIns="144648" bIns="77036" numCol="1" spcCol="1270" rtlCol="0" anchor="ctr" anchorCtr="0">
          <a:noAutofit/>
        </a:bodyPr>
        <a:lstStyle/>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Collect further results with more metrics and analyse in detail</a:t>
          </a:r>
        </a:p>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Improve and make changes</a:t>
          </a:r>
        </a:p>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Collab with bigger businesses</a:t>
          </a:r>
        </a:p>
      </dsp:txBody>
      <dsp:txXfrm>
        <a:off x="5304377" y="2859122"/>
        <a:ext cx="2984726" cy="1284533"/>
      </dsp:txXfrm>
    </dsp:sp>
    <dsp:sp modelId="{5646D4EB-C7F1-4D0E-8051-C7D6C1D31ADE}">
      <dsp:nvSpPr>
        <dsp:cNvPr id="0" name=""/>
        <dsp:cNvSpPr/>
      </dsp:nvSpPr>
      <dsp:spPr>
        <a:xfrm>
          <a:off x="5463660" y="1450279"/>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b"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en-GB" sz="1800" kern="1200" spc="100" dirty="0">
              <a:solidFill>
                <a:schemeClr val="tx1"/>
              </a:solidFill>
            </a:rPr>
            <a:t>June 2027</a:t>
          </a:r>
        </a:p>
      </dsp:txBody>
      <dsp:txXfrm>
        <a:off x="5463660" y="1450279"/>
        <a:ext cx="2662506" cy="468233"/>
      </dsp:txXfrm>
    </dsp:sp>
    <dsp:sp modelId="{A72D3A03-5E34-4B13-9747-5EFFE003B8C1}">
      <dsp:nvSpPr>
        <dsp:cNvPr id="0" name=""/>
        <dsp:cNvSpPr/>
      </dsp:nvSpPr>
      <dsp:spPr>
        <a:xfrm>
          <a:off x="6743955" y="2020032"/>
          <a:ext cx="105571" cy="103591"/>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 modelId="{9DE62C25-DC37-4130-AE3D-9F589C2E8903}">
      <dsp:nvSpPr>
        <dsp:cNvPr id="0" name=""/>
        <dsp:cNvSpPr/>
      </dsp:nvSpPr>
      <dsp:spPr>
        <a:xfrm>
          <a:off x="8544138" y="1284530"/>
          <a:ext cx="0" cy="787326"/>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277020A5-7024-4F77-9051-8B38AF80BE13}">
      <dsp:nvSpPr>
        <dsp:cNvPr id="0" name=""/>
        <dsp:cNvSpPr/>
      </dsp:nvSpPr>
      <dsp:spPr>
        <a:xfrm>
          <a:off x="7121587" y="-12"/>
          <a:ext cx="2764645" cy="1284584"/>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674" tIns="77036" rIns="140674" bIns="77036" numCol="1" spcCol="1270" rtlCol="0" anchor="ctr" anchorCtr="0">
          <a:noAutofit/>
        </a:bodyPr>
        <a:lstStyle/>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Nationwide deployment</a:t>
          </a:r>
        </a:p>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Backed by government</a:t>
          </a:r>
        </a:p>
        <a:p>
          <a:pPr marL="0" lvl="0" indent="0" algn="l" defTabSz="488950" rtl="0">
            <a:lnSpc>
              <a:spcPct val="90000"/>
            </a:lnSpc>
            <a:spcBef>
              <a:spcPct val="0"/>
            </a:spcBef>
            <a:spcAft>
              <a:spcPct val="35000"/>
            </a:spcAft>
            <a:buFont typeface="Arial" panose="020B0604020202020204" pitchFamily="34" charset="0"/>
            <a:buNone/>
          </a:pPr>
          <a:r>
            <a:rPr lang="en-GB" sz="1100" kern="1200" spc="100" baseline="0" dirty="0">
              <a:solidFill>
                <a:schemeClr val="tx1"/>
              </a:solidFill>
            </a:rPr>
            <a:t>Increased number of employers on app</a:t>
          </a:r>
        </a:p>
      </dsp:txBody>
      <dsp:txXfrm>
        <a:off x="7121587" y="-12"/>
        <a:ext cx="2764645" cy="1284584"/>
      </dsp:txXfrm>
    </dsp:sp>
    <dsp:sp modelId="{03CEA676-E009-456C-B86F-9C9A7D3DA364}">
      <dsp:nvSpPr>
        <dsp:cNvPr id="0" name=""/>
        <dsp:cNvSpPr/>
      </dsp:nvSpPr>
      <dsp:spPr>
        <a:xfrm>
          <a:off x="7201638" y="2225156"/>
          <a:ext cx="2662506" cy="4682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rtlCol="0" anchor="t" anchorCtr="1">
          <a:noAutofit/>
        </a:bodyPr>
        <a:lstStyle/>
        <a:p>
          <a:pPr marL="0" lvl="0" indent="0" algn="ctr" defTabSz="800100" rtl="0">
            <a:lnSpc>
              <a:spcPct val="90000"/>
            </a:lnSpc>
            <a:spcBef>
              <a:spcPct val="0"/>
            </a:spcBef>
            <a:spcAft>
              <a:spcPts val="0"/>
            </a:spcAft>
            <a:buFont typeface="Arial" panose="020B0604020202020204" pitchFamily="34" charset="0"/>
            <a:buNone/>
          </a:pPr>
          <a:r>
            <a:rPr lang="en-GB" sz="1800" kern="1200" spc="100" dirty="0">
              <a:solidFill>
                <a:schemeClr val="tx1"/>
              </a:solidFill>
            </a:rPr>
            <a:t>September</a:t>
          </a:r>
          <a:r>
            <a:rPr lang="en-GB" sz="1800" kern="1200" spc="100" baseline="0" dirty="0">
              <a:solidFill>
                <a:schemeClr val="tx1"/>
              </a:solidFill>
            </a:rPr>
            <a:t> 2027</a:t>
          </a:r>
          <a:endParaRPr lang="en-GB" sz="1800" kern="1200" spc="100" dirty="0">
            <a:solidFill>
              <a:schemeClr val="tx1"/>
            </a:solidFill>
          </a:endParaRPr>
        </a:p>
      </dsp:txBody>
      <dsp:txXfrm>
        <a:off x="7201638" y="2225156"/>
        <a:ext cx="2662506" cy="468233"/>
      </dsp:txXfrm>
    </dsp:sp>
    <dsp:sp modelId="{864F9172-41AB-4727-BD60-71E6F62154FB}">
      <dsp:nvSpPr>
        <dsp:cNvPr id="0" name=""/>
        <dsp:cNvSpPr/>
      </dsp:nvSpPr>
      <dsp:spPr>
        <a:xfrm>
          <a:off x="8495340" y="2020043"/>
          <a:ext cx="97595" cy="103595"/>
        </a:xfrm>
        <a:prstGeom prst="ellipse">
          <a:avLst/>
        </a:prstGeom>
        <a:solidFill>
          <a:schemeClr val="lt1">
            <a:alpha val="90000"/>
            <a:hueOff val="0"/>
            <a:satOff val="0"/>
            <a:lumOff val="0"/>
            <a:alphaOff val="0"/>
          </a:schemeClr>
        </a:solidFill>
        <a:ln w="12700"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2">
  <dgm:title val="Horizontal Path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asst0">
      <dgm:alg type="sp"/>
      <dgm:shape xmlns:r="http://schemas.openxmlformats.org/officeDocument/2006/relationships" type="rect" r:blip="">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6"/>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2TextContainer" refType="w" fact="0.88"/>
                <dgm:constr type="h" for="ch" forName="L2TextContainer" refType="h" fact="0.15"/>
                <dgm:constr type="h" for="ch" forName="L2TextContainer" refType="h" op="lte" fact="0.31"/>
                <dgm:constr type="b" for="ch" forName="L2TextContainer" refType="h" fact="0.31"/>
                <dgm:constr type="l" for="ch" forName="L2TextContainer" refType="w" fact="0.06"/>
                <dgm:constr type="w" for="ch" forName="ConnectLine"/>
                <dgm:constr type="l" for="ch" forName="ConnectLine" refType="w" fact="0.5"/>
                <dgm:constr type="h" for="ch" forName="ConnectLine" refType="h" fact="0.19"/>
                <dgm:constr type="t" for="ch" forName="ConnectLine" refType="h" fact="0.31"/>
                <dgm:constr type="w" for="ch" forName="FlexibleEmptyPlaceHolder" refType="w"/>
                <dgm:constr type="h" for="ch" forName="FlexibleEmptyPlaceHolder" refType="h" fact="0.16"/>
                <dgm:constr type="h" for="ch" forName="FlexibleEmptyPlaceHolder" refType="h" op="gte" fact="0.005"/>
                <dgm:constr type="t" for="ch" forName="FlexibleEmptyPlaceHolder" refType="h" fact="0"/>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L1TextContainer" refType="w" fact="0.8"/>
                <dgm:constr type="l" for="ch" forName="L1TextContainer" refType="w" fact="0.1"/>
                <dgm:constr type="t" for="ch" forName="L1TextContainer" refType="h" fact="0.537"/>
                <dgm:constr type="h" for="ch" forName="L1TextContainer" refType="h" fact="0.113"/>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EmptyPlaceHolder" refType="w"/>
                <dgm:constr type="h" for="ch" forName="EmptyPlaceHolder" refType="h" fact="0.35"/>
                <dgm:constr type="t" for="ch" forName="EmptyPlaceHolder" refType="h" fact="0"/>
                <dgm:constr type="w" for="ch" forName="FlexibleEmptyPlaceHolder" refType="w"/>
                <dgm:constr type="h" for="ch" forName="FlexibleEmptyPlaceHolder" refType="h" fact="0.16"/>
                <dgm:constr type="h" for="ch" forName="FlexibleEmptyPlaceHolder" refType="h" op="gte" fact="0.005"/>
                <dgm:constr type="b" for="ch" forName="FlexibleEmptyPlaceHolder" refType="h"/>
                <dgm:constr type="w" for="ch" forName="L1TextContainer" refType="w" fact="0.8"/>
                <dgm:constr type="l" for="ch" forName="L1TextContainer" refType="w" fact="0.1"/>
                <dgm:constr type="t" for="ch" forName="L1TextContainer" refType="h" fact="0.35"/>
                <dgm:constr type="h" for="ch" forName="L1TextContainer" refType="h" fact="0.113"/>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ConnectLine"/>
                <dgm:constr type="l" for="ch" forName="ConnectLine" refType="w" fact="0.5"/>
                <dgm:constr type="h" for="ch" forName="ConnectLine" refType="h" fact="0.19"/>
                <dgm:constr type="t" for="ch" forName="ConnectLine" refType="h" fact="0.5"/>
                <dgm:constr type="w" for="ch" forName="L2TextContainer" refType="w" fact="0.88"/>
                <dgm:constr type="h" for="ch" forName="L2TextContainer" refType="h" fact="0.15"/>
                <dgm:constr type="h" for="ch" forName="L2TextContainer" refType="h" op="lte" fact="0.31"/>
                <dgm:constr type="t" for="ch" forName="L2TextContainer" refType="h" fact="0.69"/>
                <dgm:constr type="l" for="ch" forName="L2TextContainer" refType="w" fact="0.06"/>
              </dgm:constrLst>
            </dgm:else>
          </dgm:choose>
          <dgm:layoutNode name="ConnectorPoint" styleLbl="fgAcc1" moveWith="L2TextContainer">
            <dgm:alg type="sp"/>
            <dgm:shape xmlns:r="http://schemas.openxmlformats.org/officeDocument/2006/relationships" type="ellipse" r:blip="" zOrderOff="10">
              <dgm:adjLst/>
            </dgm:shape>
            <dgm:presOf/>
            <dgm:constrLst/>
          </dgm:layoutNode>
          <dgm:layoutNode name="ConnectLine" styleLbl="alignNode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FlexibleEmptyPlaceHolder">
            <dgm:alg type="sp"/>
            <dgm:shape xmlns:r="http://schemas.openxmlformats.org/officeDocument/2006/relationships" r:blip="">
              <dgm:adjLst/>
            </dgm:shape>
            <dgm:presOf/>
            <dgm:constrLst/>
          </dgm:layoutNode>
          <dgm:layoutNode name="L2TextContainer" styleLbl="bgAcc1">
            <dgm:varLst>
              <dgm:chMax val="0"/>
              <dgm:chPref val="0"/>
              <dgm:bulletEnabled val="1"/>
            </dgm:varLst>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w" fact="0.14"/>
              <dgm:constr type="rMarg" refType="w" fact="0.14"/>
              <dgm:constr type="tMarg" refType="h" fact="0.17"/>
              <dgm:constr type="bMarg" refType="h" fact="0.17"/>
            </dgm:constrLst>
            <dgm:ruleLst>
              <dgm:rule type="h" val="INF" fact="NaN" max="NaN"/>
              <dgm:rule type="primFontSz" val="11" fact="NaN" max="NaN"/>
            </dgm:ruleLst>
          </dgm:layoutNod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RTLAlign" val="ctr"/>
                  <dgm:param type="parTxRTLAlign" val="ctr"/>
                </dgm:alg>
              </dgm:if>
              <dgm:else name="Name89">
                <dgm:alg type="tx">
                  <dgm:param type="txAnchorHorz" val="ctr"/>
                  <dgm:param type="txAnchorVert" val="b"/>
                  <dgm:param type="parTxRTL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A65D721-3F0A-41A3-B555-1F61C07BF1BE}" type="datetime1">
              <a:rPr lang="en-GB" smtClean="0"/>
              <a:t>02/06/2025</a:t>
            </a:fld>
            <a:endParaRPr lang="en-GB"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7AF8A362-CAFC-4987-9A50-47570528395E}" type="slidenum">
              <a:rPr lang="en-GB" smtClean="0"/>
              <a:t>‹#›</a:t>
            </a:fld>
            <a:endParaRPr lang="en-GB"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543ED9D-E132-4572-9D4D-99356D8DF6B4}" type="datetime1">
              <a:rPr lang="en-GB" smtClean="0"/>
              <a:t>02/06/2025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p>
          <a:p>
            <a:pPr lvl="1" rtl="0"/>
            <a:r>
              <a:rPr lang="en-GB"/>
              <a:t>Second level</a:t>
            </a:r>
          </a:p>
          <a:p>
            <a:pPr lvl="2" rtl="0"/>
            <a:r>
              <a:rPr lang="en-GB"/>
              <a:t>Third level</a:t>
            </a:r>
          </a:p>
          <a:p>
            <a:pPr lvl="3" rtl="0"/>
            <a:r>
              <a:rPr lang="en-GB"/>
              <a:t>Fourth level</a:t>
            </a:r>
          </a:p>
          <a:p>
            <a:pPr lvl="4" rtl="0"/>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54EEB602-95FC-483A-B12D-216A7AD7EA24}" type="slidenum">
              <a:rPr lang="en-GB" smtClean="0"/>
              <a:t>‹#›</a:t>
            </a:fld>
            <a:endParaRPr lang="en-GB"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4D0B4-7B6E-9983-8A35-2B11E1A52D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5B5507-3175-7EED-195E-4712BA363D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E91D20-74CB-353F-C20C-A67AC37BC845}"/>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B45BE068-AD06-5A9D-AE07-114DFED77AF1}"/>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07F282E-55F5-4803-B60F-09BA4600E53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a:extLst>
              <a:ext uri="{FF2B5EF4-FFF2-40B4-BE49-F238E27FC236}">
                <a16:creationId xmlns:a16="http://schemas.microsoft.com/office/drawing/2014/main" id="{23C3399E-0A80-E396-1317-03227A46B11C}"/>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F718374-C3F0-40E9-8526-A7F04F576EBA}" type="datetime1">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02/06/2025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38950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282BF-3C94-A5A4-55A5-4252ECDFD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86F20-804C-B0BA-0F64-32B8C51D0C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29DB70-B38D-2EF6-068C-29C0AEC16C7E}"/>
              </a:ext>
            </a:extLst>
          </p:cNvPr>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A4717542-78DC-B30E-81DB-6227884C9745}"/>
              </a:ext>
            </a:extLst>
          </p:cNvPr>
          <p:cNvSpPr>
            <a:spLocks noGrp="1"/>
          </p:cNvSpPr>
          <p:nvPr>
            <p:ph type="sldNum" sz="quarter" idx="5"/>
          </p:nvPr>
        </p:nvSpPr>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07F282E-55F5-4803-B60F-09BA4600E53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Date Placeholder 4">
            <a:extLst>
              <a:ext uri="{FF2B5EF4-FFF2-40B4-BE49-F238E27FC236}">
                <a16:creationId xmlns:a16="http://schemas.microsoft.com/office/drawing/2014/main" id="{0604DAA2-1353-A4D5-7225-34A03B7C5DDD}"/>
              </a:ext>
            </a:extLst>
          </p:cNvPr>
          <p:cNvSpPr>
            <a:spLocks noGrp="1"/>
          </p:cNvSpPr>
          <p:nvPr>
            <p:ph type="dt" idx="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CBC6739-7F1F-4A44-8E33-B36B45653CDF}" type="datetime1">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02/06/2025</a:t>
            </a:fld>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47606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rtlCol="0"/>
          <a:lstStyle/>
          <a:p>
            <a:pPr rtl="0"/>
            <a:fld id="{F07F282E-55F5-4803-B60F-09BA4600E538}" type="slidenum">
              <a:rPr lang="en-GB" smtClean="0"/>
              <a:t>10</a:t>
            </a:fld>
            <a:endParaRPr lang="en-GB" dirty="0"/>
          </a:p>
        </p:txBody>
      </p:sp>
      <p:sp>
        <p:nvSpPr>
          <p:cNvPr id="5" name="Date Placeholder 4">
            <a:extLst>
              <a:ext uri="{FF2B5EF4-FFF2-40B4-BE49-F238E27FC236}">
                <a16:creationId xmlns:a16="http://schemas.microsoft.com/office/drawing/2014/main" id="{BDC891E3-7F3E-4451-9B19-85FB31D4074E}"/>
              </a:ext>
            </a:extLst>
          </p:cNvPr>
          <p:cNvSpPr>
            <a:spLocks noGrp="1"/>
          </p:cNvSpPr>
          <p:nvPr>
            <p:ph type="dt" idx="1"/>
          </p:nvPr>
        </p:nvSpPr>
        <p:spPr/>
        <p:txBody>
          <a:bodyPr/>
          <a:lstStyle/>
          <a:p>
            <a:pPr rtl="0"/>
            <a:fld id="{A43B72EA-2196-4DF0-8D72-CB23794D7802}" type="datetime1">
              <a:rPr lang="en-GB" smtClean="0"/>
              <a:t>02/06/2025</a:t>
            </a:fld>
            <a:endParaRPr lang="en-GB" dirty="0"/>
          </a:p>
        </p:txBody>
      </p:sp>
    </p:spTree>
    <p:extLst>
      <p:ext uri="{BB962C8B-B14F-4D97-AF65-F5344CB8AC3E}">
        <p14:creationId xmlns:p14="http://schemas.microsoft.com/office/powerpoint/2010/main" val="58069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3" name="Rectangle 52">
            <a:extLst>
              <a:ext uri="{FF2B5EF4-FFF2-40B4-BE49-F238E27FC236}">
                <a16:creationId xmlns:a16="http://schemas.microsoft.com/office/drawing/2014/main" id="{BAC3B2DB-2CCA-4BD4-8D63-98257049E273}"/>
              </a:ext>
            </a:extLst>
          </p:cNvPr>
          <p:cNvSpPr/>
          <p:nvPr userDrawn="1"/>
        </p:nvSpPr>
        <p:spPr>
          <a:xfrm>
            <a:off x="1" y="825689"/>
            <a:ext cx="6795928"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628168" y="1057522"/>
            <a:ext cx="5003540" cy="2173433"/>
          </a:xfrm>
        </p:spPr>
        <p:txBody>
          <a:bodyPr rtlCol="0">
            <a:noAutofit/>
          </a:bodyPr>
          <a:lstStyle>
            <a:lvl1pPr>
              <a:lnSpc>
                <a:spcPct val="100000"/>
              </a:lnSpc>
              <a:defRPr sz="4400" cap="all" baseline="0">
                <a:solidFill>
                  <a:schemeClr val="bg1"/>
                </a:solidFill>
              </a:defRPr>
            </a:lvl1pPr>
          </a:lstStyle>
          <a:p>
            <a:pPr rtl="0"/>
            <a:r>
              <a:rPr lang="en-GB" sz="4400">
                <a:solidFill>
                  <a:schemeClr val="bg1"/>
                </a:solidFill>
              </a:rPr>
              <a:t>CLICK TO ADD TITLE</a:t>
            </a:r>
          </a:p>
        </p:txBody>
      </p:sp>
      <p:sp>
        <p:nvSpPr>
          <p:cNvPr id="55" name="Subtitle 2">
            <a:extLst>
              <a:ext uri="{FF2B5EF4-FFF2-40B4-BE49-F238E27FC236}">
                <a16:creationId xmlns:a16="http://schemas.microsoft.com/office/drawing/2014/main" id="{50BC9D78-FF13-4CEB-8ECB-E64E85C5D0B4}"/>
              </a:ext>
            </a:extLst>
          </p:cNvPr>
          <p:cNvSpPr>
            <a:spLocks noGrp="1"/>
          </p:cNvSpPr>
          <p:nvPr>
            <p:ph type="subTitle" idx="1" hasCustomPrompt="1"/>
          </p:nvPr>
        </p:nvSpPr>
        <p:spPr>
          <a:xfrm>
            <a:off x="1646643" y="3751119"/>
            <a:ext cx="4985065" cy="1606163"/>
          </a:xfrm>
        </p:spPr>
        <p:txBody>
          <a:bodyPr rtlCol="0" anchor="t">
            <a:noAutofit/>
          </a:bodyPr>
          <a:lstStyle>
            <a:lvl1pPr>
              <a:defRPr sz="2400" b="0"/>
            </a:lvl1pPr>
          </a:lstStyle>
          <a:p>
            <a:pPr rtl="0"/>
            <a:r>
              <a:rPr lang="en-GB">
                <a:solidFill>
                  <a:schemeClr val="tx1">
                    <a:lumMod val="75000"/>
                    <a:lumOff val="25000"/>
                  </a:schemeClr>
                </a:solidFill>
              </a:rPr>
              <a:t>Click to add subtitle</a:t>
            </a:r>
          </a:p>
        </p:txBody>
      </p:sp>
      <p:sp>
        <p:nvSpPr>
          <p:cNvPr id="56" name="Rectangle 55">
            <a:extLst>
              <a:ext uri="{FF2B5EF4-FFF2-40B4-BE49-F238E27FC236}">
                <a16:creationId xmlns:a16="http://schemas.microsoft.com/office/drawing/2014/main" id="{FB792E4C-AD3B-4E88-8540-E75759746368}"/>
              </a:ext>
            </a:extLst>
          </p:cNvPr>
          <p:cNvSpPr/>
          <p:nvPr userDrawn="1"/>
        </p:nvSpPr>
        <p:spPr>
          <a:xfrm>
            <a:off x="-1" y="889697"/>
            <a:ext cx="1070775" cy="2466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7" name="Rectangle 56">
            <a:extLst>
              <a:ext uri="{FF2B5EF4-FFF2-40B4-BE49-F238E27FC236}">
                <a16:creationId xmlns:a16="http://schemas.microsoft.com/office/drawing/2014/main" id="{6A32632F-9ED1-4328-BBE3-B4E014156A29}"/>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8" name="Footer Placeholder 4">
            <a:extLst>
              <a:ext uri="{FF2B5EF4-FFF2-40B4-BE49-F238E27FC236}">
                <a16:creationId xmlns:a16="http://schemas.microsoft.com/office/drawing/2014/main" id="{15A37EDE-F10B-4C4B-9572-8778C2D6A686}"/>
              </a:ext>
            </a:extLst>
          </p:cNvPr>
          <p:cNvSpPr>
            <a:spLocks noGrp="1"/>
          </p:cNvSpPr>
          <p:nvPr>
            <p:ph type="ftr" sz="quarter" idx="11"/>
          </p:nvPr>
        </p:nvSpPr>
        <p:spPr>
          <a:xfrm>
            <a:off x="1635103" y="6309360"/>
            <a:ext cx="4797504" cy="457200"/>
          </a:xfrm>
        </p:spPr>
        <p:txBody>
          <a:bodyPr rtlCol="0"/>
          <a:lstStyle/>
          <a:p>
            <a:pPr algn="l" rtl="0"/>
            <a:r>
              <a:rPr lang="en-GB"/>
              <a:t>Presentation Title</a:t>
            </a:r>
          </a:p>
        </p:txBody>
      </p:sp>
      <p:sp>
        <p:nvSpPr>
          <p:cNvPr id="59" name="Rectangle 58">
            <a:extLst>
              <a:ext uri="{FF2B5EF4-FFF2-40B4-BE49-F238E27FC236}">
                <a16:creationId xmlns:a16="http://schemas.microsoft.com/office/drawing/2014/main" id="{EA124D3C-01E3-4B96-BDF0-54851D1739D0}"/>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1" name="Date Placeholder 35">
            <a:extLst>
              <a:ext uri="{FF2B5EF4-FFF2-40B4-BE49-F238E27FC236}">
                <a16:creationId xmlns:a16="http://schemas.microsoft.com/office/drawing/2014/main" id="{D6890A67-3C66-4F8A-B1A6-05469F40F879}"/>
              </a:ext>
            </a:extLst>
          </p:cNvPr>
          <p:cNvSpPr>
            <a:spLocks noGrp="1"/>
          </p:cNvSpPr>
          <p:nvPr>
            <p:ph type="dt" sz="half" idx="10"/>
          </p:nvPr>
        </p:nvSpPr>
        <p:spPr>
          <a:xfrm>
            <a:off x="8197353" y="6309360"/>
            <a:ext cx="2151134" cy="457200"/>
          </a:xfrm>
        </p:spPr>
        <p:txBody>
          <a:bodyPr rtlCol="0"/>
          <a:lstStyle/>
          <a:p>
            <a:pPr algn="l" rtl="0"/>
            <a:r>
              <a:rPr lang="en-GB">
                <a:solidFill>
                  <a:srgbClr val="FFFFFF"/>
                </a:solidFill>
                <a:effectLst>
                  <a:outerShdw blurRad="50800" dist="38100" dir="2700000" algn="tl" rotWithShape="0">
                    <a:prstClr val="black">
                      <a:alpha val="43000"/>
                    </a:prstClr>
                  </a:outerShdw>
                </a:effectLst>
              </a:rPr>
              <a:t>2/1/20XX</a:t>
            </a:r>
            <a:endParaRPr lang="en-GB" dirty="0">
              <a:solidFill>
                <a:srgbClr val="FFFFFF"/>
              </a:solidFill>
              <a:effectLst>
                <a:outerShdw blurRad="50800" dist="38100" dir="2700000" algn="tl" rotWithShape="0">
                  <a:prstClr val="black">
                    <a:alpha val="43000"/>
                  </a:prstClr>
                </a:outerShdw>
              </a:effectLst>
            </a:endParaRPr>
          </a:p>
        </p:txBody>
      </p:sp>
      <p:sp>
        <p:nvSpPr>
          <p:cNvPr id="62" name="Slide Number Placeholder 36">
            <a:extLst>
              <a:ext uri="{FF2B5EF4-FFF2-40B4-BE49-F238E27FC236}">
                <a16:creationId xmlns:a16="http://schemas.microsoft.com/office/drawing/2014/main" id="{46849723-0CBF-47CA-9477-4D42CAC71FC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a:t>
            </a:fld>
            <a:endParaRPr lang="en-GB" dirty="0">
              <a:solidFill>
                <a:srgbClr val="FFFFFF"/>
              </a:solidFill>
              <a:effectLst>
                <a:outerShdw blurRad="50800" dist="38100" dir="2700000" algn="tl" rotWithShape="0">
                  <a:prstClr val="black">
                    <a:alpha val="43000"/>
                  </a:prstClr>
                </a:outerShdw>
              </a:effectLst>
            </a:endParaRPr>
          </a:p>
        </p:txBody>
      </p:sp>
      <p:sp>
        <p:nvSpPr>
          <p:cNvPr id="65" name="Picture Placeholder 64">
            <a:extLst>
              <a:ext uri="{FF2B5EF4-FFF2-40B4-BE49-F238E27FC236}">
                <a16:creationId xmlns:a16="http://schemas.microsoft.com/office/drawing/2014/main" id="{D60E3C33-714C-4528-93A6-4470C3E89AE4}"/>
              </a:ext>
            </a:extLst>
          </p:cNvPr>
          <p:cNvSpPr>
            <a:spLocks noGrp="1"/>
          </p:cNvSpPr>
          <p:nvPr>
            <p:ph type="pic" sz="quarter" idx="13" hasCustomPrompt="1"/>
          </p:nvPr>
        </p:nvSpPr>
        <p:spPr>
          <a:xfrm>
            <a:off x="6859936" y="-2"/>
            <a:ext cx="5332064"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p:spPr>
        <p:txBody>
          <a:bodyPr wrap="square" rtlCol="0" anchor="t">
            <a:noAutofit/>
          </a:bodyPr>
          <a:lstStyle>
            <a:lvl1pPr algn="ctr">
              <a:defRPr/>
            </a:lvl1pPr>
          </a:lstStyle>
          <a:p>
            <a:pPr rtl="0"/>
            <a:r>
              <a:rPr lang="en-GB"/>
              <a:t>Click to add photo</a:t>
            </a:r>
          </a:p>
        </p:txBody>
      </p:sp>
    </p:spTree>
    <p:extLst>
      <p:ext uri="{BB962C8B-B14F-4D97-AF65-F5344CB8AC3E}">
        <p14:creationId xmlns:p14="http://schemas.microsoft.com/office/powerpoint/2010/main" val="4258252642"/>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A19A957-1FB5-43F8-B325-BBD9FEF23E88}"/>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0" name="Rectangle 19">
            <a:extLst>
              <a:ext uri="{FF2B5EF4-FFF2-40B4-BE49-F238E27FC236}">
                <a16:creationId xmlns:a16="http://schemas.microsoft.com/office/drawing/2014/main" id="{3FA5410A-92A6-4C0B-9D89-186B7DDB20BD}"/>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CD8F3F22-19C9-4C61-8202-3220217D2938}"/>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21A26073-23A2-4B91-A128-79AA1BE93523}"/>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C14D5DFA-0CEA-43F0-98EE-6C9F741F7C96}"/>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Content Placeholder 2">
            <a:extLst>
              <a:ext uri="{FF2B5EF4-FFF2-40B4-BE49-F238E27FC236}">
                <a16:creationId xmlns:a16="http://schemas.microsoft.com/office/drawing/2014/main" id="{0F94B471-6707-4251-8230-A51AED0767C9}"/>
              </a:ext>
            </a:extLst>
          </p:cNvPr>
          <p:cNvSpPr>
            <a:spLocks noGrp="1"/>
          </p:cNvSpPr>
          <p:nvPr>
            <p:ph idx="14" hasCustomPrompt="1"/>
          </p:nvPr>
        </p:nvSpPr>
        <p:spPr>
          <a:xfrm>
            <a:off x="648934" y="1834005"/>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8" name="Content Placeholder 2">
            <a:extLst>
              <a:ext uri="{FF2B5EF4-FFF2-40B4-BE49-F238E27FC236}">
                <a16:creationId xmlns:a16="http://schemas.microsoft.com/office/drawing/2014/main" id="{ED986D97-E6F1-49E8-977A-C802B4E41B73}"/>
              </a:ext>
            </a:extLst>
          </p:cNvPr>
          <p:cNvSpPr>
            <a:spLocks noGrp="1"/>
          </p:cNvSpPr>
          <p:nvPr>
            <p:ph idx="1" hasCustomPrompt="1"/>
          </p:nvPr>
        </p:nvSpPr>
        <p:spPr>
          <a:xfrm>
            <a:off x="648934"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6" name="Content Placeholder 2">
            <a:extLst>
              <a:ext uri="{FF2B5EF4-FFF2-40B4-BE49-F238E27FC236}">
                <a16:creationId xmlns:a16="http://schemas.microsoft.com/office/drawing/2014/main" id="{762163C0-B07F-43E4-B17C-2E6A96553B98}"/>
              </a:ext>
            </a:extLst>
          </p:cNvPr>
          <p:cNvSpPr>
            <a:spLocks noGrp="1"/>
          </p:cNvSpPr>
          <p:nvPr>
            <p:ph idx="15" hasCustomPrompt="1"/>
          </p:nvPr>
        </p:nvSpPr>
        <p:spPr>
          <a:xfrm>
            <a:off x="6095999" y="1834004"/>
            <a:ext cx="4727735"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4" name="Content Placeholder 2">
            <a:extLst>
              <a:ext uri="{FF2B5EF4-FFF2-40B4-BE49-F238E27FC236}">
                <a16:creationId xmlns:a16="http://schemas.microsoft.com/office/drawing/2014/main" id="{9098FA6D-3C80-4FE1-B248-1CA2B6862F6D}"/>
              </a:ext>
            </a:extLst>
          </p:cNvPr>
          <p:cNvSpPr>
            <a:spLocks noGrp="1"/>
          </p:cNvSpPr>
          <p:nvPr>
            <p:ph idx="13" hasCustomPrompt="1"/>
          </p:nvPr>
        </p:nvSpPr>
        <p:spPr>
          <a:xfrm>
            <a:off x="6095999" y="2422380"/>
            <a:ext cx="4727735" cy="3029446"/>
          </a:xfrm>
        </p:spPr>
        <p:txBody>
          <a:bodyPr rtlCol="0" anchor="t">
            <a:no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9" name="Rectangle 8">
            <a:extLst>
              <a:ext uri="{FF2B5EF4-FFF2-40B4-BE49-F238E27FC236}">
                <a16:creationId xmlns:a16="http://schemas.microsoft.com/office/drawing/2014/main" id="{8352712D-F957-4B22-8B50-BE10410FF895}"/>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Footer Placeholder 29">
            <a:extLst>
              <a:ext uri="{FF2B5EF4-FFF2-40B4-BE49-F238E27FC236}">
                <a16:creationId xmlns:a16="http://schemas.microsoft.com/office/drawing/2014/main" id="{26FD74F8-42BB-4CB4-ABF1-5F149743B464}"/>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10" name="Date Placeholder 28">
            <a:extLst>
              <a:ext uri="{FF2B5EF4-FFF2-40B4-BE49-F238E27FC236}">
                <a16:creationId xmlns:a16="http://schemas.microsoft.com/office/drawing/2014/main" id="{5B031752-6400-4BFB-979F-E2EE795E4B90}"/>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2" name="Slide Number Placeholder 30">
            <a:extLst>
              <a:ext uri="{FF2B5EF4-FFF2-40B4-BE49-F238E27FC236}">
                <a16:creationId xmlns:a16="http://schemas.microsoft.com/office/drawing/2014/main" id="{6A5CAEAF-7DEC-4B20-8B1E-301A9D0E684A}"/>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
        <p:nvSpPr>
          <p:cNvPr id="13" name="Rectangle 12">
            <a:extLst>
              <a:ext uri="{FF2B5EF4-FFF2-40B4-BE49-F238E27FC236}">
                <a16:creationId xmlns:a16="http://schemas.microsoft.com/office/drawing/2014/main" id="{70B696A3-EA34-4924-9037-E330B1CB890E}"/>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3629103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ontent 3 Column">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725A2F16-8CE0-4F2E-933C-EFDFB1E196A3}"/>
              </a:ext>
              <a:ext uri="{C183D7F6-B498-43B3-948B-1728B52AA6E4}">
                <adec:decorative xmlns:adec="http://schemas.microsoft.com/office/drawing/2017/decorative" val="1"/>
              </a:ext>
            </a:extLst>
          </p:cNvPr>
          <p:cNvSpPr/>
          <p:nvPr userDrawn="1"/>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3" name="Rectangle 2">
            <a:extLst>
              <a:ext uri="{FF2B5EF4-FFF2-40B4-BE49-F238E27FC236}">
                <a16:creationId xmlns:a16="http://schemas.microsoft.com/office/drawing/2014/main" id="{18C70705-E2EE-4992-AE78-FDBE1285C809}"/>
              </a:ext>
              <a:ext uri="{C183D7F6-B498-43B3-948B-1728B52AA6E4}">
                <adec:decorative xmlns:adec="http://schemas.microsoft.com/office/drawing/2017/decorative" val="1"/>
              </a:ext>
            </a:extLst>
          </p:cNvPr>
          <p:cNvSpPr/>
          <p:nvPr userDrawn="1"/>
        </p:nvSpPr>
        <p:spPr>
          <a:xfrm>
            <a:off x="0" y="3903"/>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Title 1">
            <a:extLst>
              <a:ext uri="{FF2B5EF4-FFF2-40B4-BE49-F238E27FC236}">
                <a16:creationId xmlns:a16="http://schemas.microsoft.com/office/drawing/2014/main" id="{21C428A7-7771-4474-8BB4-8A6F0FEF8766}"/>
              </a:ext>
            </a:extLst>
          </p:cNvPr>
          <p:cNvSpPr>
            <a:spLocks noGrp="1"/>
          </p:cNvSpPr>
          <p:nvPr>
            <p:ph type="title" hasCustomPrompt="1"/>
          </p:nvPr>
        </p:nvSpPr>
        <p:spPr>
          <a:xfrm>
            <a:off x="648935" y="180644"/>
            <a:ext cx="10900146" cy="935776"/>
          </a:xfrm>
        </p:spPr>
        <p:txBody>
          <a:bodyPr rtlCol="0">
            <a:noAutofit/>
          </a:bodyPr>
          <a:lstStyle>
            <a:lvl1pPr>
              <a:defRPr sz="3600">
                <a:solidFill>
                  <a:schemeClr val="bg1"/>
                </a:solidFill>
              </a:defRPr>
            </a:lvl1pPr>
          </a:lstStyle>
          <a:p>
            <a:pPr rtl="0"/>
            <a:r>
              <a:rPr lang="en-GB">
                <a:solidFill>
                  <a:schemeClr val="bg1"/>
                </a:solidFill>
              </a:rPr>
              <a:t>Click to add title</a:t>
            </a:r>
          </a:p>
        </p:txBody>
      </p:sp>
      <p:sp>
        <p:nvSpPr>
          <p:cNvPr id="5" name="Rectangle 4">
            <a:extLst>
              <a:ext uri="{FF2B5EF4-FFF2-40B4-BE49-F238E27FC236}">
                <a16:creationId xmlns:a16="http://schemas.microsoft.com/office/drawing/2014/main" id="{B98730F6-0DF6-48BC-86CC-00BE18350199}"/>
              </a:ext>
              <a:ext uri="{C183D7F6-B498-43B3-948B-1728B52AA6E4}">
                <adec:decorative xmlns:adec="http://schemas.microsoft.com/office/drawing/2017/decorative" val="1"/>
              </a:ext>
            </a:extLst>
          </p:cNvPr>
          <p:cNvSpPr/>
          <p:nvPr userDrawn="1"/>
        </p:nvSpPr>
        <p:spPr>
          <a:xfrm>
            <a:off x="1" y="1351619"/>
            <a:ext cx="12192000" cy="4749487"/>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6" name="Rectangle 5">
            <a:extLst>
              <a:ext uri="{FF2B5EF4-FFF2-40B4-BE49-F238E27FC236}">
                <a16:creationId xmlns:a16="http://schemas.microsoft.com/office/drawing/2014/main" id="{12D31104-1E19-4E17-A3FE-2B2C551344DF}"/>
              </a:ext>
              <a:ext uri="{C183D7F6-B498-43B3-948B-1728B52AA6E4}">
                <adec:decorative xmlns:adec="http://schemas.microsoft.com/office/drawing/2017/decorative" val="1"/>
              </a:ext>
            </a:extLst>
          </p:cNvPr>
          <p:cNvSpPr/>
          <p:nvPr userDrawn="1"/>
        </p:nvSpPr>
        <p:spPr>
          <a:xfrm>
            <a:off x="1" y="6107836"/>
            <a:ext cx="4651248" cy="7501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Content Placeholder 2">
            <a:extLst>
              <a:ext uri="{FF2B5EF4-FFF2-40B4-BE49-F238E27FC236}">
                <a16:creationId xmlns:a16="http://schemas.microsoft.com/office/drawing/2014/main" id="{02CEB59E-1776-4FF1-BF4D-A33B618FD59F}"/>
              </a:ext>
            </a:extLst>
          </p:cNvPr>
          <p:cNvSpPr>
            <a:spLocks noGrp="1"/>
          </p:cNvSpPr>
          <p:nvPr>
            <p:ph idx="14" hasCustomPrompt="1"/>
          </p:nvPr>
        </p:nvSpPr>
        <p:spPr>
          <a:xfrm>
            <a:off x="648935"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7" name="Content Placeholder 2">
            <a:extLst>
              <a:ext uri="{FF2B5EF4-FFF2-40B4-BE49-F238E27FC236}">
                <a16:creationId xmlns:a16="http://schemas.microsoft.com/office/drawing/2014/main" id="{26B55E76-BA79-44AC-B206-DA13D60FDA2E}"/>
              </a:ext>
            </a:extLst>
          </p:cNvPr>
          <p:cNvSpPr>
            <a:spLocks noGrp="1"/>
          </p:cNvSpPr>
          <p:nvPr>
            <p:ph idx="1" hasCustomPrompt="1"/>
          </p:nvPr>
        </p:nvSpPr>
        <p:spPr>
          <a:xfrm>
            <a:off x="648935"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21" name="Content Placeholder 2">
            <a:extLst>
              <a:ext uri="{FF2B5EF4-FFF2-40B4-BE49-F238E27FC236}">
                <a16:creationId xmlns:a16="http://schemas.microsoft.com/office/drawing/2014/main" id="{60518C4D-71E5-4211-A191-A8ED7185DED2}"/>
              </a:ext>
            </a:extLst>
          </p:cNvPr>
          <p:cNvSpPr>
            <a:spLocks noGrp="1"/>
          </p:cNvSpPr>
          <p:nvPr>
            <p:ph idx="18" hasCustomPrompt="1"/>
          </p:nvPr>
        </p:nvSpPr>
        <p:spPr>
          <a:xfrm>
            <a:off x="4336486" y="1828356"/>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20" name="Content Placeholder 2">
            <a:extLst>
              <a:ext uri="{FF2B5EF4-FFF2-40B4-BE49-F238E27FC236}">
                <a16:creationId xmlns:a16="http://schemas.microsoft.com/office/drawing/2014/main" id="{D7EF9B63-4443-4EE5-A88B-2F1FA4CC4043}"/>
              </a:ext>
            </a:extLst>
          </p:cNvPr>
          <p:cNvSpPr>
            <a:spLocks noGrp="1"/>
          </p:cNvSpPr>
          <p:nvPr>
            <p:ph idx="17" hasCustomPrompt="1"/>
          </p:nvPr>
        </p:nvSpPr>
        <p:spPr>
          <a:xfrm>
            <a:off x="4336486"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19" name="Content Placeholder 2">
            <a:extLst>
              <a:ext uri="{FF2B5EF4-FFF2-40B4-BE49-F238E27FC236}">
                <a16:creationId xmlns:a16="http://schemas.microsoft.com/office/drawing/2014/main" id="{E54FF8D9-50D3-4515-B896-B127F664C1E1}"/>
              </a:ext>
            </a:extLst>
          </p:cNvPr>
          <p:cNvSpPr>
            <a:spLocks noGrp="1"/>
          </p:cNvSpPr>
          <p:nvPr>
            <p:ph idx="16" hasCustomPrompt="1"/>
          </p:nvPr>
        </p:nvSpPr>
        <p:spPr>
          <a:xfrm>
            <a:off x="8024037" y="1834005"/>
            <a:ext cx="3519028" cy="465155"/>
          </a:xfrm>
        </p:spPr>
        <p:txBody>
          <a:bodyPr rtlCol="0" anchor="t">
            <a:noAutofit/>
          </a:bodyPr>
          <a:lstStyle>
            <a:lvl1pPr>
              <a:buFont typeface="Arial" panose="020B0604020202020204" pitchFamily="34" charset="0"/>
              <a:buNone/>
              <a:defRPr sz="2000" b="1"/>
            </a:lvl1pPr>
          </a:lstStyle>
          <a:p>
            <a:pPr rtl="0"/>
            <a:r>
              <a:rPr lang="en-GB"/>
              <a:t>Click to add subtitle</a:t>
            </a:r>
          </a:p>
        </p:txBody>
      </p:sp>
      <p:sp>
        <p:nvSpPr>
          <p:cNvPr id="18" name="Content Placeholder 2">
            <a:extLst>
              <a:ext uri="{FF2B5EF4-FFF2-40B4-BE49-F238E27FC236}">
                <a16:creationId xmlns:a16="http://schemas.microsoft.com/office/drawing/2014/main" id="{E95B62E8-2D9A-443A-8560-D347C4703894}"/>
              </a:ext>
            </a:extLst>
          </p:cNvPr>
          <p:cNvSpPr>
            <a:spLocks noGrp="1"/>
          </p:cNvSpPr>
          <p:nvPr>
            <p:ph idx="15" hasCustomPrompt="1"/>
          </p:nvPr>
        </p:nvSpPr>
        <p:spPr>
          <a:xfrm>
            <a:off x="8024037" y="2419555"/>
            <a:ext cx="3519028" cy="3197260"/>
          </a:xfrm>
        </p:spPr>
        <p:txBody>
          <a:bodyPr rtlCol="0" anchor="t">
            <a:normAutofit/>
          </a:bodyPr>
          <a:lstStyle>
            <a:lvl1pPr marL="283464" indent="-283464">
              <a:buFont typeface="Arial" panose="020B0604020202020204" pitchFamily="34" charset="0"/>
              <a:buChar char="•"/>
              <a:defRPr sz="1600" b="0" baseline="0"/>
            </a:lvl1pPr>
          </a:lstStyle>
          <a:p>
            <a:pPr rtl="0"/>
            <a:r>
              <a:rPr lang="en-GB"/>
              <a:t> Click to add text</a:t>
            </a:r>
          </a:p>
        </p:txBody>
      </p:sp>
      <p:sp>
        <p:nvSpPr>
          <p:cNvPr id="8" name="Rectangle 7">
            <a:extLst>
              <a:ext uri="{FF2B5EF4-FFF2-40B4-BE49-F238E27FC236}">
                <a16:creationId xmlns:a16="http://schemas.microsoft.com/office/drawing/2014/main" id="{2DA7A17E-1562-4B10-9BC8-AB6B45E6BD6C}"/>
              </a:ext>
              <a:ext uri="{C183D7F6-B498-43B3-948B-1728B52AA6E4}">
                <adec:decorative xmlns:adec="http://schemas.microsoft.com/office/drawing/2017/decorative" val="1"/>
              </a:ext>
            </a:extLst>
          </p:cNvPr>
          <p:cNvSpPr/>
          <p:nvPr userDrawn="1"/>
        </p:nvSpPr>
        <p:spPr>
          <a:xfrm>
            <a:off x="1524" y="6101107"/>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Rectangle 11">
            <a:extLst>
              <a:ext uri="{FF2B5EF4-FFF2-40B4-BE49-F238E27FC236}">
                <a16:creationId xmlns:a16="http://schemas.microsoft.com/office/drawing/2014/main" id="{CD37258C-9B58-4DC0-BC98-826A38D4B6B1}"/>
              </a:ext>
              <a:ext uri="{C183D7F6-B498-43B3-948B-1728B52AA6E4}">
                <adec:decorative xmlns:adec="http://schemas.microsoft.com/office/drawing/2017/decorative" val="1"/>
              </a:ext>
            </a:extLst>
          </p:cNvPr>
          <p:cNvSpPr/>
          <p:nvPr userDrawn="1"/>
        </p:nvSpPr>
        <p:spPr>
          <a:xfrm>
            <a:off x="4633798" y="6117631"/>
            <a:ext cx="64008" cy="7403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Footer Placeholder 29">
            <a:extLst>
              <a:ext uri="{FF2B5EF4-FFF2-40B4-BE49-F238E27FC236}">
                <a16:creationId xmlns:a16="http://schemas.microsoft.com/office/drawing/2014/main" id="{2F8E2987-7F65-44D5-B3AD-776ECF8D85CC}"/>
              </a:ext>
            </a:extLst>
          </p:cNvPr>
          <p:cNvSpPr>
            <a:spLocks noGrp="1"/>
          </p:cNvSpPr>
          <p:nvPr>
            <p:ph type="ftr" sz="quarter" idx="11"/>
          </p:nvPr>
        </p:nvSpPr>
        <p:spPr>
          <a:xfrm>
            <a:off x="642917" y="6309360"/>
            <a:ext cx="3423986" cy="457200"/>
          </a:xfrm>
        </p:spPr>
        <p:txBody>
          <a:bodyPr rtlCol="0"/>
          <a:lstStyle>
            <a:lvl1pPr>
              <a:defRPr>
                <a:solidFill>
                  <a:schemeClr val="bg1"/>
                </a:solidFill>
              </a:defRPr>
            </a:lvl1pPr>
          </a:lstStyle>
          <a:p>
            <a:pPr rtl="0"/>
            <a:r>
              <a:rPr lang="en-GB"/>
              <a:t>Presentation Title</a:t>
            </a:r>
            <a:endParaRPr lang="en-GB" dirty="0">
              <a:solidFill>
                <a:schemeClr val="bg1"/>
              </a:solidFill>
            </a:endParaRPr>
          </a:p>
        </p:txBody>
      </p:sp>
      <p:sp>
        <p:nvSpPr>
          <p:cNvPr id="22" name="Date Placeholder 28">
            <a:extLst>
              <a:ext uri="{FF2B5EF4-FFF2-40B4-BE49-F238E27FC236}">
                <a16:creationId xmlns:a16="http://schemas.microsoft.com/office/drawing/2014/main" id="{08BD4E48-A35B-4475-BC85-E58DA2920FE4}"/>
              </a:ext>
            </a:extLst>
          </p:cNvPr>
          <p:cNvSpPr>
            <a:spLocks noGrp="1"/>
          </p:cNvSpPr>
          <p:nvPr>
            <p:ph type="dt" sz="half" idx="10"/>
          </p:nvPr>
        </p:nvSpPr>
        <p:spPr>
          <a:xfrm>
            <a:off x="5373620" y="6309360"/>
            <a:ext cx="3411973" cy="457200"/>
          </a:xfrm>
        </p:spPr>
        <p:txBody>
          <a:bodyPr rtlCol="0"/>
          <a:lstStyle>
            <a:lvl1pPr>
              <a:defRPr>
                <a:solidFill>
                  <a:schemeClr val="tx2"/>
                </a:solidFill>
              </a:defRPr>
            </a:lvl1pPr>
          </a:lstStyle>
          <a:p>
            <a:pPr rtl="0"/>
            <a:r>
              <a:rPr lang="en-GB"/>
              <a:t>2/1/20XX</a:t>
            </a:r>
            <a:endParaRPr lang="en-GB" dirty="0"/>
          </a:p>
        </p:txBody>
      </p:sp>
      <p:sp>
        <p:nvSpPr>
          <p:cNvPr id="11" name="Slide Number Placeholder 30">
            <a:extLst>
              <a:ext uri="{FF2B5EF4-FFF2-40B4-BE49-F238E27FC236}">
                <a16:creationId xmlns:a16="http://schemas.microsoft.com/office/drawing/2014/main" id="{FBDAEBAB-F3AA-4DB3-96B7-6387085C1E0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15637555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3C66564-535A-4715-9B27-B8AB14F77E42}"/>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E3821E99-F411-4BAB-8211-C344272A2A1A}"/>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029B7F2A-CF10-474B-91F1-7C50A7DAF83C}"/>
              </a:ext>
            </a:extLst>
          </p:cNvPr>
          <p:cNvSpPr>
            <a:spLocks noGrp="1"/>
          </p:cNvSpPr>
          <p:nvPr>
            <p:ph type="title" hasCustomPrompt="1"/>
          </p:nvPr>
        </p:nvSpPr>
        <p:spPr>
          <a:xfrm>
            <a:off x="5376668" y="537381"/>
            <a:ext cx="6172412" cy="1031927"/>
          </a:xfrm>
        </p:spPr>
        <p:txBody>
          <a:bodyPr rtlCol="0"/>
          <a:lstStyle>
            <a:lvl1pPr>
              <a:defRPr/>
            </a:lvl1pPr>
          </a:lstStyle>
          <a:p>
            <a:pPr rtl="0"/>
            <a:r>
              <a:rPr lang="en-GB"/>
              <a:t>Click to add title</a:t>
            </a:r>
          </a:p>
        </p:txBody>
      </p:sp>
      <p:sp>
        <p:nvSpPr>
          <p:cNvPr id="10" name="Rectangle 9">
            <a:extLst>
              <a:ext uri="{FF2B5EF4-FFF2-40B4-BE49-F238E27FC236}">
                <a16:creationId xmlns:a16="http://schemas.microsoft.com/office/drawing/2014/main" id="{58F0D6D9-A64A-415F-BA44-494062CA6983}"/>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3777B49C-9749-4042-A729-C27F583654CC}"/>
              </a:ext>
              <a:ext uri="{C183D7F6-B498-43B3-948B-1728B52AA6E4}">
                <adec:decorative xmlns:adec="http://schemas.microsoft.com/office/drawing/2017/decorative" val="1"/>
              </a:ext>
            </a:extLst>
          </p:cNvPr>
          <p:cNvSpPr/>
          <p:nvPr userDrawn="1"/>
        </p:nvSpPr>
        <p:spPr>
          <a:xfrm>
            <a:off x="0" y="2249324"/>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11B79F49-5021-4A8F-A90A-5E08F7FB5196}"/>
              </a:ext>
              <a:ext uri="{C183D7F6-B498-43B3-948B-1728B52AA6E4}">
                <adec:decorative xmlns:adec="http://schemas.microsoft.com/office/drawing/2017/decorative" val="1"/>
              </a:ext>
            </a:extLst>
          </p:cNvPr>
          <p:cNvSpPr/>
          <p:nvPr userDrawn="1"/>
        </p:nvSpPr>
        <p:spPr>
          <a:xfrm>
            <a:off x="0" y="4546655"/>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3" name="Picture Placeholder 19">
            <a:extLst>
              <a:ext uri="{FF2B5EF4-FFF2-40B4-BE49-F238E27FC236}">
                <a16:creationId xmlns:a16="http://schemas.microsoft.com/office/drawing/2014/main" id="{B6E270BA-010E-406C-8FBF-0ED0DA28D071}"/>
              </a:ext>
            </a:extLst>
          </p:cNvPr>
          <p:cNvSpPr>
            <a:spLocks noGrp="1"/>
          </p:cNvSpPr>
          <p:nvPr>
            <p:ph type="pic" sz="quarter" idx="13" hasCustomPrompt="1"/>
          </p:nvPr>
        </p:nvSpPr>
        <p:spPr>
          <a:xfrm>
            <a:off x="-1" y="-3"/>
            <a:ext cx="4613544" cy="2249321"/>
          </a:xfrm>
        </p:spPr>
        <p:txBody>
          <a:bodyPr rtlCol="0" anchor="t"/>
          <a:lstStyle>
            <a:lvl1pPr algn="ctr">
              <a:defRPr/>
            </a:lvl1pPr>
          </a:lstStyle>
          <a:p>
            <a:pPr rtl="0"/>
            <a:r>
              <a:rPr lang="en-GB"/>
              <a:t>Click to add picture</a:t>
            </a:r>
          </a:p>
        </p:txBody>
      </p:sp>
      <p:sp>
        <p:nvSpPr>
          <p:cNvPr id="24" name="Picture Placeholder 19">
            <a:extLst>
              <a:ext uri="{FF2B5EF4-FFF2-40B4-BE49-F238E27FC236}">
                <a16:creationId xmlns:a16="http://schemas.microsoft.com/office/drawing/2014/main" id="{6E15371C-3F24-44D7-97EB-74C12D53CBBC}"/>
              </a:ext>
            </a:extLst>
          </p:cNvPr>
          <p:cNvSpPr>
            <a:spLocks noGrp="1"/>
          </p:cNvSpPr>
          <p:nvPr>
            <p:ph type="pic" sz="quarter" idx="14" hasCustomPrompt="1"/>
          </p:nvPr>
        </p:nvSpPr>
        <p:spPr>
          <a:xfrm>
            <a:off x="-1" y="2311339"/>
            <a:ext cx="4613544" cy="2241520"/>
          </a:xfrm>
        </p:spPr>
        <p:txBody>
          <a:bodyPr rtlCol="0" anchor="t"/>
          <a:lstStyle>
            <a:lvl1pPr algn="ctr">
              <a:defRPr/>
            </a:lvl1pPr>
          </a:lstStyle>
          <a:p>
            <a:pPr rtl="0"/>
            <a:r>
              <a:rPr lang="en-GB"/>
              <a:t>Click to add picture</a:t>
            </a:r>
          </a:p>
        </p:txBody>
      </p:sp>
      <p:sp>
        <p:nvSpPr>
          <p:cNvPr id="25" name="Picture Placeholder 19">
            <a:extLst>
              <a:ext uri="{FF2B5EF4-FFF2-40B4-BE49-F238E27FC236}">
                <a16:creationId xmlns:a16="http://schemas.microsoft.com/office/drawing/2014/main" id="{E39E0BDE-5895-4B94-90AC-7045292B0B34}"/>
              </a:ext>
            </a:extLst>
          </p:cNvPr>
          <p:cNvSpPr>
            <a:spLocks noGrp="1"/>
          </p:cNvSpPr>
          <p:nvPr>
            <p:ph type="pic" sz="quarter" idx="15" hasCustomPrompt="1"/>
          </p:nvPr>
        </p:nvSpPr>
        <p:spPr>
          <a:xfrm>
            <a:off x="-1" y="4613572"/>
            <a:ext cx="4613544" cy="2241520"/>
          </a:xfrm>
        </p:spPr>
        <p:txBody>
          <a:bodyPr rtlCol="0" anchor="t"/>
          <a:lstStyle>
            <a:lvl1pPr algn="ctr">
              <a:defRPr/>
            </a:lvl1pPr>
          </a:lstStyle>
          <a:p>
            <a:pPr rtl="0"/>
            <a:r>
              <a:rPr lang="en-GB"/>
              <a:t>Click to add picture</a:t>
            </a:r>
          </a:p>
        </p:txBody>
      </p:sp>
      <p:sp>
        <p:nvSpPr>
          <p:cNvPr id="15" name="Content Placeholder 2">
            <a:extLst>
              <a:ext uri="{FF2B5EF4-FFF2-40B4-BE49-F238E27FC236}">
                <a16:creationId xmlns:a16="http://schemas.microsoft.com/office/drawing/2014/main" id="{E8823570-AC4F-4679-98CA-DC7F7B2CC109}"/>
              </a:ext>
            </a:extLst>
          </p:cNvPr>
          <p:cNvSpPr>
            <a:spLocks noGrp="1"/>
          </p:cNvSpPr>
          <p:nvPr>
            <p:ph idx="1" hasCustomPrompt="1"/>
          </p:nvPr>
        </p:nvSpPr>
        <p:spPr>
          <a:xfrm>
            <a:off x="5376671" y="1735745"/>
            <a:ext cx="6172412" cy="3767496"/>
          </a:xfrm>
        </p:spPr>
        <p:txBody>
          <a:bodyPr rtlCol="0" anchor="t">
            <a:normAutofit/>
          </a:bodyPr>
          <a:lstStyle>
            <a:lvl1pPr>
              <a:buFont typeface="Arial" panose="020B0604020202020204" pitchFamily="34" charset="0"/>
              <a:buNone/>
              <a:defRPr sz="1600" b="0"/>
            </a:lvl1pPr>
          </a:lstStyle>
          <a:p>
            <a:pPr rtl="0"/>
            <a:r>
              <a:rPr lang="en-GB"/>
              <a:t> Click to add text</a:t>
            </a:r>
          </a:p>
        </p:txBody>
      </p:sp>
      <p:sp>
        <p:nvSpPr>
          <p:cNvPr id="17" name="Footer Placeholder 4">
            <a:extLst>
              <a:ext uri="{FF2B5EF4-FFF2-40B4-BE49-F238E27FC236}">
                <a16:creationId xmlns:a16="http://schemas.microsoft.com/office/drawing/2014/main" id="{BB6B62FA-FEDE-42B0-8B7B-24AE138EB6CE}"/>
              </a:ext>
            </a:extLst>
          </p:cNvPr>
          <p:cNvSpPr>
            <a:spLocks noGrp="1"/>
          </p:cNvSpPr>
          <p:nvPr>
            <p:ph type="ftr" sz="quarter" idx="11"/>
          </p:nvPr>
        </p:nvSpPr>
        <p:spPr>
          <a:xfrm>
            <a:off x="642917" y="6309360"/>
            <a:ext cx="3271516" cy="457200"/>
          </a:xfrm>
        </p:spPr>
        <p:txBody>
          <a:bodyPr rtlCol="0"/>
          <a:lstStyle>
            <a:lvl1pPr>
              <a:defRPr>
                <a:solidFill>
                  <a:schemeClr val="bg1"/>
                </a:solidFill>
                <a:effectLst>
                  <a:outerShdw blurRad="50800" dist="38100" dir="2700000" algn="tl" rotWithShape="0">
                    <a:prstClr val="black">
                      <a:alpha val="43000"/>
                    </a:prstClr>
                  </a:outerShdw>
                </a:effectLst>
              </a:defRPr>
            </a:lvl1pPr>
          </a:lstStyle>
          <a:p>
            <a:pPr rtl="0"/>
            <a:r>
              <a:rPr lang="en-GB"/>
              <a:t>Presentation Title</a:t>
            </a:r>
          </a:p>
        </p:txBody>
      </p:sp>
      <p:sp>
        <p:nvSpPr>
          <p:cNvPr id="16" name="Date Placeholder 3">
            <a:extLst>
              <a:ext uri="{FF2B5EF4-FFF2-40B4-BE49-F238E27FC236}">
                <a16:creationId xmlns:a16="http://schemas.microsoft.com/office/drawing/2014/main" id="{9E8578BE-8DB2-4FE6-B45A-2B3415CEE1C4}"/>
              </a:ext>
            </a:extLst>
          </p:cNvPr>
          <p:cNvSpPr>
            <a:spLocks noGrp="1"/>
          </p:cNvSpPr>
          <p:nvPr>
            <p:ph type="dt" sz="half" idx="10"/>
          </p:nvPr>
        </p:nvSpPr>
        <p:spPr>
          <a:xfrm>
            <a:off x="5376668" y="6309360"/>
            <a:ext cx="3411973" cy="457200"/>
          </a:xfrm>
        </p:spPr>
        <p:txBody>
          <a:bodyPr rtlCol="0"/>
          <a:lstStyle>
            <a:lvl1pPr>
              <a:defRPr>
                <a:solidFill>
                  <a:schemeClr val="tx2"/>
                </a:solidFill>
                <a:effectLst/>
              </a:defRPr>
            </a:lvl1pPr>
          </a:lstStyle>
          <a:p>
            <a:pPr rtl="0"/>
            <a:r>
              <a:rPr lang="en-GB"/>
              <a:t>2/1/20XX</a:t>
            </a:r>
            <a:endParaRPr lang="en-GB" dirty="0"/>
          </a:p>
        </p:txBody>
      </p:sp>
      <p:sp>
        <p:nvSpPr>
          <p:cNvPr id="18" name="Slide Number Placeholder 5">
            <a:extLst>
              <a:ext uri="{FF2B5EF4-FFF2-40B4-BE49-F238E27FC236}">
                <a16:creationId xmlns:a16="http://schemas.microsoft.com/office/drawing/2014/main" id="{6AF7C96F-C1E5-45F5-B070-2D025E7BD35C}"/>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958457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3DC2F0A-1748-49AE-AF72-D6BBB4F8FEC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683DF7B1-E0C5-4E09-BB5C-F11EA14D7C95}"/>
              </a:ext>
              <a:ext uri="{C183D7F6-B498-43B3-948B-1728B52AA6E4}">
                <adec:decorative xmlns:adec="http://schemas.microsoft.com/office/drawing/2017/decorative" val="1"/>
              </a:ext>
            </a:extLst>
          </p:cNvPr>
          <p:cNvSpPr/>
          <p:nvPr userDrawn="1"/>
        </p:nvSpPr>
        <p:spPr>
          <a:xfrm>
            <a:off x="0" y="866789"/>
            <a:ext cx="6833381" cy="2594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Title 1">
            <a:extLst>
              <a:ext uri="{FF2B5EF4-FFF2-40B4-BE49-F238E27FC236}">
                <a16:creationId xmlns:a16="http://schemas.microsoft.com/office/drawing/2014/main" id="{BBC678EC-E47C-4AC2-A75A-7022CECD0031}"/>
              </a:ext>
            </a:extLst>
          </p:cNvPr>
          <p:cNvSpPr>
            <a:spLocks noGrp="1"/>
          </p:cNvSpPr>
          <p:nvPr>
            <p:ph type="title" hasCustomPrompt="1"/>
          </p:nvPr>
        </p:nvSpPr>
        <p:spPr>
          <a:xfrm>
            <a:off x="1434622" y="1138041"/>
            <a:ext cx="4862811" cy="2019488"/>
          </a:xfrm>
        </p:spPr>
        <p:txBody>
          <a:bodyPr rtlCol="0"/>
          <a:lstStyle>
            <a:lvl1pPr>
              <a:lnSpc>
                <a:spcPct val="100000"/>
              </a:lnSpc>
              <a:defRPr>
                <a:solidFill>
                  <a:schemeClr val="bg1"/>
                </a:solidFill>
              </a:defRPr>
            </a:lvl1pPr>
          </a:lstStyle>
          <a:p>
            <a:pPr rtl="0"/>
            <a:r>
              <a:rPr lang="en-GB">
                <a:solidFill>
                  <a:schemeClr val="bg1"/>
                </a:solidFill>
              </a:rPr>
              <a:t>CLICK TO ADD TITLE</a:t>
            </a:r>
          </a:p>
        </p:txBody>
      </p:sp>
      <p:sp>
        <p:nvSpPr>
          <p:cNvPr id="25" name="Picture Placeholder 21">
            <a:extLst>
              <a:ext uri="{FF2B5EF4-FFF2-40B4-BE49-F238E27FC236}">
                <a16:creationId xmlns:a16="http://schemas.microsoft.com/office/drawing/2014/main" id="{8B745891-A8DA-4640-BB3F-1693FC5AC4AB}"/>
              </a:ext>
            </a:extLst>
          </p:cNvPr>
          <p:cNvSpPr>
            <a:spLocks noGrp="1"/>
          </p:cNvSpPr>
          <p:nvPr>
            <p:ph type="pic" sz="quarter" idx="14" hasCustomPrompt="1"/>
          </p:nvPr>
        </p:nvSpPr>
        <p:spPr>
          <a:xfrm>
            <a:off x="6858023" y="4941"/>
            <a:ext cx="5333977" cy="3392053"/>
          </a:xfrm>
        </p:spPr>
        <p:txBody>
          <a:bodyPr rtlCol="0" anchor="t"/>
          <a:lstStyle>
            <a:lvl1pPr algn="ctr">
              <a:defRPr/>
            </a:lvl1pPr>
          </a:lstStyle>
          <a:p>
            <a:pPr rtl="0"/>
            <a:r>
              <a:rPr lang="en-GB"/>
              <a:t>Click to add photo</a:t>
            </a:r>
          </a:p>
        </p:txBody>
      </p:sp>
      <p:sp>
        <p:nvSpPr>
          <p:cNvPr id="24" name="Picture Placeholder 21">
            <a:extLst>
              <a:ext uri="{FF2B5EF4-FFF2-40B4-BE49-F238E27FC236}">
                <a16:creationId xmlns:a16="http://schemas.microsoft.com/office/drawing/2014/main" id="{BC2DF568-4EA5-4F79-980F-47FC90AEA129}"/>
              </a:ext>
            </a:extLst>
          </p:cNvPr>
          <p:cNvSpPr>
            <a:spLocks noGrp="1"/>
          </p:cNvSpPr>
          <p:nvPr>
            <p:ph type="pic" sz="quarter" idx="13" hasCustomPrompt="1"/>
          </p:nvPr>
        </p:nvSpPr>
        <p:spPr>
          <a:xfrm>
            <a:off x="1067712" y="3461002"/>
            <a:ext cx="5728215" cy="3396997"/>
          </a:xfrm>
        </p:spPr>
        <p:txBody>
          <a:bodyPr rtlCol="0" anchor="t"/>
          <a:lstStyle>
            <a:lvl1pPr algn="ctr">
              <a:defRPr/>
            </a:lvl1pPr>
          </a:lstStyle>
          <a:p>
            <a:pPr rtl="0"/>
            <a:r>
              <a:rPr lang="en-GB"/>
              <a:t>Click to add photo</a:t>
            </a:r>
          </a:p>
        </p:txBody>
      </p:sp>
      <p:sp>
        <p:nvSpPr>
          <p:cNvPr id="9" name="Rectangle 8">
            <a:extLst>
              <a:ext uri="{FF2B5EF4-FFF2-40B4-BE49-F238E27FC236}">
                <a16:creationId xmlns:a16="http://schemas.microsoft.com/office/drawing/2014/main" id="{5E74E69A-5ABD-42DF-A2B0-997A626257D4}"/>
              </a:ext>
              <a:ext uri="{C183D7F6-B498-43B3-948B-1728B52AA6E4}">
                <adec:decorative xmlns:adec="http://schemas.microsoft.com/office/drawing/2017/decorative" val="1"/>
              </a:ext>
            </a:extLst>
          </p:cNvPr>
          <p:cNvSpPr/>
          <p:nvPr userDrawn="1"/>
        </p:nvSpPr>
        <p:spPr>
          <a:xfrm>
            <a:off x="-3063" y="920164"/>
            <a:ext cx="1070775" cy="24661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EC2B6D0A-4A1F-4B59-B429-AD3FABC74F33}"/>
              </a:ext>
              <a:ext uri="{C183D7F6-B498-43B3-948B-1728B52AA6E4}">
                <adec:decorative xmlns:adec="http://schemas.microsoft.com/office/drawing/2017/decorative" val="1"/>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32B66529-F6B7-4C1C-8291-8139628DF6C0}"/>
              </a:ext>
              <a:ext uri="{C183D7F6-B498-43B3-948B-1728B52AA6E4}">
                <adec:decorative xmlns:adec="http://schemas.microsoft.com/office/drawing/2017/decorative" val="1"/>
              </a:ext>
            </a:extLst>
          </p:cNvPr>
          <p:cNvSpPr/>
          <p:nvPr userDrawn="1"/>
        </p:nvSpPr>
        <p:spPr>
          <a:xfrm>
            <a:off x="0" y="848456"/>
            <a:ext cx="6833382" cy="717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872245B9-34B5-4F89-8EA6-C018B9D4FA46}"/>
              </a:ext>
              <a:ext uri="{C183D7F6-B498-43B3-948B-1728B52AA6E4}">
                <adec:decorative xmlns:adec="http://schemas.microsoft.com/office/drawing/2017/decorative" val="1"/>
              </a:ext>
            </a:extLst>
          </p:cNvPr>
          <p:cNvSpPr/>
          <p:nvPr userDrawn="1"/>
        </p:nvSpPr>
        <p:spPr>
          <a:xfrm>
            <a:off x="6858023" y="3442673"/>
            <a:ext cx="5333977" cy="3415328"/>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690814BE-76E8-43EC-9616-A1F02F053AD5}"/>
              </a:ext>
              <a:ext uri="{C183D7F6-B498-43B3-948B-1728B52AA6E4}">
                <adec:decorative xmlns:adec="http://schemas.microsoft.com/office/drawing/2017/decorative" val="1"/>
              </a:ext>
            </a:extLst>
          </p:cNvPr>
          <p:cNvSpPr/>
          <p:nvPr userDrawn="1"/>
        </p:nvSpPr>
        <p:spPr>
          <a:xfrm>
            <a:off x="0" y="3396996"/>
            <a:ext cx="1219200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Content Placeholder 2">
            <a:extLst>
              <a:ext uri="{FF2B5EF4-FFF2-40B4-BE49-F238E27FC236}">
                <a16:creationId xmlns:a16="http://schemas.microsoft.com/office/drawing/2014/main" id="{F8AAA0A6-9D4B-4AA2-82F0-77E5ECF4B647}"/>
              </a:ext>
            </a:extLst>
          </p:cNvPr>
          <p:cNvSpPr>
            <a:spLocks noGrp="1"/>
          </p:cNvSpPr>
          <p:nvPr>
            <p:ph idx="1" hasCustomPrompt="1"/>
          </p:nvPr>
        </p:nvSpPr>
        <p:spPr>
          <a:xfrm>
            <a:off x="7386762" y="3928342"/>
            <a:ext cx="4162319" cy="2285000"/>
          </a:xfrm>
        </p:spPr>
        <p:txBody>
          <a:bodyPr rtlCol="0" anchor="t">
            <a:normAutofit/>
          </a:bodyPr>
          <a:lstStyle>
            <a:lvl1pPr>
              <a:lnSpc>
                <a:spcPct val="100000"/>
              </a:lnSpc>
              <a:defRPr sz="2400" b="0"/>
            </a:lvl1pPr>
          </a:lstStyle>
          <a:p>
            <a:pPr rtl="0"/>
            <a:r>
              <a:rPr lang="en-GB"/>
              <a:t>Click to add text</a:t>
            </a:r>
          </a:p>
        </p:txBody>
      </p:sp>
      <p:sp>
        <p:nvSpPr>
          <p:cNvPr id="17" name="Footer Placeholder 12">
            <a:extLst>
              <a:ext uri="{FF2B5EF4-FFF2-40B4-BE49-F238E27FC236}">
                <a16:creationId xmlns:a16="http://schemas.microsoft.com/office/drawing/2014/main" id="{8E3FFD99-95F0-47A4-8642-FB9FECEC4F37}"/>
              </a:ext>
            </a:extLst>
          </p:cNvPr>
          <p:cNvSpPr>
            <a:spLocks noGrp="1"/>
          </p:cNvSpPr>
          <p:nvPr>
            <p:ph type="ftr" sz="quarter" idx="11"/>
          </p:nvPr>
        </p:nvSpPr>
        <p:spPr>
          <a:xfrm>
            <a:off x="1525917" y="6309360"/>
            <a:ext cx="4946592"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18" name="Rectangle 17">
            <a:extLst>
              <a:ext uri="{FF2B5EF4-FFF2-40B4-BE49-F238E27FC236}">
                <a16:creationId xmlns:a16="http://schemas.microsoft.com/office/drawing/2014/main" id="{94727536-E532-4015-A178-0ABB6B09C661}"/>
              </a:ext>
              <a:ext uri="{C183D7F6-B498-43B3-948B-1728B52AA6E4}">
                <adec:decorative xmlns:adec="http://schemas.microsoft.com/office/drawing/2017/decorative" val="1"/>
              </a:ext>
            </a:extLst>
          </p:cNvPr>
          <p:cNvSpPr/>
          <p:nvPr userDrawn="1"/>
        </p:nvSpPr>
        <p:spPr>
          <a:xfrm rot="5400000">
            <a:off x="339893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11">
            <a:extLst>
              <a:ext uri="{FF2B5EF4-FFF2-40B4-BE49-F238E27FC236}">
                <a16:creationId xmlns:a16="http://schemas.microsoft.com/office/drawing/2014/main" id="{22977876-C29D-4D32-9948-303465AEC312}"/>
              </a:ext>
            </a:extLst>
          </p:cNvPr>
          <p:cNvSpPr>
            <a:spLocks noGrp="1"/>
          </p:cNvSpPr>
          <p:nvPr>
            <p:ph type="dt" sz="half" idx="10"/>
          </p:nvPr>
        </p:nvSpPr>
        <p:spPr>
          <a:xfrm>
            <a:off x="7377730" y="6309360"/>
            <a:ext cx="2736329" cy="457200"/>
          </a:xfrm>
        </p:spPr>
        <p:txBody>
          <a:bodyPr rtlCol="0"/>
          <a:lstStyle/>
          <a:p>
            <a:pPr rtl="0"/>
            <a:r>
              <a:rPr lang="en-GB"/>
              <a:t>2/1/20XX</a:t>
            </a:r>
            <a:endParaRPr lang="en-GB" dirty="0"/>
          </a:p>
        </p:txBody>
      </p:sp>
      <p:sp>
        <p:nvSpPr>
          <p:cNvPr id="20" name="Slide Number Placeholder 15">
            <a:extLst>
              <a:ext uri="{FF2B5EF4-FFF2-40B4-BE49-F238E27FC236}">
                <a16:creationId xmlns:a16="http://schemas.microsoft.com/office/drawing/2014/main" id="{6A7BC11E-2EF0-4989-9A7E-7AB377DB853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4219767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F5F5DFA-1BC3-4062-9356-6145C9F7CD56}"/>
              </a:ext>
              <a:ext uri="{C183D7F6-B498-43B3-948B-1728B52AA6E4}">
                <adec:decorative xmlns:adec="http://schemas.microsoft.com/office/drawing/2017/decorative" val="1"/>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E6B5D461-AEC0-477F-A77A-6227F95A8374}"/>
              </a:ext>
              <a:ext uri="{C183D7F6-B498-43B3-948B-1728B52AA6E4}">
                <adec:decorative xmlns:adec="http://schemas.microsoft.com/office/drawing/2017/decorative" val="1"/>
              </a:ext>
            </a:extLst>
          </p:cNvPr>
          <p:cNvSpPr/>
          <p:nvPr userDrawn="1"/>
        </p:nvSpPr>
        <p:spPr>
          <a:xfrm>
            <a:off x="8175813" y="0"/>
            <a:ext cx="4016188"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0" name="Rectangle 9">
            <a:extLst>
              <a:ext uri="{FF2B5EF4-FFF2-40B4-BE49-F238E27FC236}">
                <a16:creationId xmlns:a16="http://schemas.microsoft.com/office/drawing/2014/main" id="{DE1A041D-DE47-45FA-AC78-CC7FD02571F2}"/>
              </a:ext>
              <a:ext uri="{C183D7F6-B498-43B3-948B-1728B52AA6E4}">
                <adec:decorative xmlns:adec="http://schemas.microsoft.com/office/drawing/2017/decorative" val="1"/>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11614254-52EF-4F58-99B1-CDA7C39223C1}"/>
              </a:ext>
              <a:ext uri="{C183D7F6-B498-43B3-948B-1728B52AA6E4}">
                <adec:decorative xmlns:adec="http://schemas.microsoft.com/office/drawing/2017/decorative" val="1"/>
              </a:ext>
            </a:extLst>
          </p:cNvPr>
          <p:cNvSpPr/>
          <p:nvPr userDrawn="1"/>
        </p:nvSpPr>
        <p:spPr>
          <a:xfrm>
            <a:off x="3049" y="1095508"/>
            <a:ext cx="82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Title 1">
            <a:extLst>
              <a:ext uri="{FF2B5EF4-FFF2-40B4-BE49-F238E27FC236}">
                <a16:creationId xmlns:a16="http://schemas.microsoft.com/office/drawing/2014/main" id="{BD3B3ABA-0408-41EA-935D-D4F4586AA840}"/>
              </a:ext>
            </a:extLst>
          </p:cNvPr>
          <p:cNvSpPr>
            <a:spLocks noGrp="1"/>
          </p:cNvSpPr>
          <p:nvPr>
            <p:ph type="title" hasCustomPrompt="1"/>
          </p:nvPr>
        </p:nvSpPr>
        <p:spPr>
          <a:xfrm>
            <a:off x="787178" y="1475399"/>
            <a:ext cx="6623040" cy="791861"/>
          </a:xfrm>
        </p:spPr>
        <p:txBody>
          <a:bodyPr rtlCol="0">
            <a:normAutofit/>
          </a:bodyPr>
          <a:lstStyle>
            <a:lvl1pPr>
              <a:defRPr/>
            </a:lvl1pPr>
          </a:lstStyle>
          <a:p>
            <a:pPr rtl="0"/>
            <a:r>
              <a:rPr lang="en-GB"/>
              <a:t>Click to add title</a:t>
            </a:r>
          </a:p>
        </p:txBody>
      </p:sp>
      <p:sp>
        <p:nvSpPr>
          <p:cNvPr id="13" name="Content Placeholder 2">
            <a:extLst>
              <a:ext uri="{FF2B5EF4-FFF2-40B4-BE49-F238E27FC236}">
                <a16:creationId xmlns:a16="http://schemas.microsoft.com/office/drawing/2014/main" id="{40D7EF23-28EE-4115-879A-D95BBAC66241}"/>
              </a:ext>
            </a:extLst>
          </p:cNvPr>
          <p:cNvSpPr>
            <a:spLocks noGrp="1"/>
          </p:cNvSpPr>
          <p:nvPr>
            <p:ph idx="1" hasCustomPrompt="1"/>
          </p:nvPr>
        </p:nvSpPr>
        <p:spPr>
          <a:xfrm>
            <a:off x="787179" y="2502047"/>
            <a:ext cx="6623039" cy="3030599"/>
          </a:xfrm>
        </p:spPr>
        <p:txBody>
          <a:bodyPr rtlCol="0" anchor="t">
            <a:normAutofit/>
          </a:bodyPr>
          <a:lstStyle>
            <a:lvl1pPr>
              <a:defRPr sz="2000" b="0"/>
            </a:lvl1pPr>
          </a:lstStyle>
          <a:p>
            <a:pPr rtl="0"/>
            <a:r>
              <a:rPr lang="en-GB"/>
              <a:t>Click to add text</a:t>
            </a:r>
          </a:p>
        </p:txBody>
      </p:sp>
      <p:sp>
        <p:nvSpPr>
          <p:cNvPr id="23" name="Picture Placeholder 22">
            <a:extLst>
              <a:ext uri="{FF2B5EF4-FFF2-40B4-BE49-F238E27FC236}">
                <a16:creationId xmlns:a16="http://schemas.microsoft.com/office/drawing/2014/main" id="{E4B41004-DE9E-4B19-B7DE-91782B37C841}"/>
              </a:ext>
            </a:extLst>
          </p:cNvPr>
          <p:cNvSpPr>
            <a:spLocks noGrp="1"/>
          </p:cNvSpPr>
          <p:nvPr>
            <p:ph type="pic" sz="quarter" idx="13" hasCustomPrompt="1"/>
          </p:nvPr>
        </p:nvSpPr>
        <p:spPr>
          <a:xfrm>
            <a:off x="8194348" y="1085431"/>
            <a:ext cx="3997652" cy="5037857"/>
          </a:xfrm>
          <a:custGeom>
            <a:avLst/>
            <a:gdLst>
              <a:gd name="connsiteX0" fmla="*/ 0 w 3997652"/>
              <a:gd name="connsiteY0" fmla="*/ 0 h 5037857"/>
              <a:gd name="connsiteX1" fmla="*/ 3997652 w 3997652"/>
              <a:gd name="connsiteY1" fmla="*/ 0 h 5037857"/>
              <a:gd name="connsiteX2" fmla="*/ 3997652 w 3997652"/>
              <a:gd name="connsiteY2" fmla="*/ 5037857 h 5037857"/>
              <a:gd name="connsiteX3" fmla="*/ 0 w 3997652"/>
              <a:gd name="connsiteY3" fmla="*/ 5037857 h 5037857"/>
            </a:gdLst>
            <a:ahLst/>
            <a:cxnLst>
              <a:cxn ang="0">
                <a:pos x="connsiteX0" y="connsiteY0"/>
              </a:cxn>
              <a:cxn ang="0">
                <a:pos x="connsiteX1" y="connsiteY1"/>
              </a:cxn>
              <a:cxn ang="0">
                <a:pos x="connsiteX2" y="connsiteY2"/>
              </a:cxn>
              <a:cxn ang="0">
                <a:pos x="connsiteX3" y="connsiteY3"/>
              </a:cxn>
            </a:cxnLst>
            <a:rect l="l" t="t" r="r" b="b"/>
            <a:pathLst>
              <a:path w="3997652" h="5037857">
                <a:moveTo>
                  <a:pt x="0" y="0"/>
                </a:moveTo>
                <a:lnTo>
                  <a:pt x="3997652" y="0"/>
                </a:lnTo>
                <a:lnTo>
                  <a:pt x="3997652" y="5037857"/>
                </a:lnTo>
                <a:lnTo>
                  <a:pt x="0" y="5037857"/>
                </a:lnTo>
                <a:close/>
              </a:path>
            </a:pathLst>
          </a:custGeom>
        </p:spPr>
        <p:txBody>
          <a:bodyPr wrap="square" rtlCol="0" anchor="t">
            <a:noAutofit/>
          </a:bodyPr>
          <a:lstStyle>
            <a:lvl1pPr algn="ctr">
              <a:defRPr/>
            </a:lvl1pPr>
          </a:lstStyle>
          <a:p>
            <a:pPr rtl="0"/>
            <a:r>
              <a:rPr lang="en-GB"/>
              <a:t>Click to add photo</a:t>
            </a:r>
          </a:p>
        </p:txBody>
      </p:sp>
      <p:sp>
        <p:nvSpPr>
          <p:cNvPr id="14" name="Rectangle 13">
            <a:extLst>
              <a:ext uri="{FF2B5EF4-FFF2-40B4-BE49-F238E27FC236}">
                <a16:creationId xmlns:a16="http://schemas.microsoft.com/office/drawing/2014/main" id="{1837301C-2B9B-4119-9002-BD6DB2AB87FB}"/>
              </a:ext>
              <a:ext uri="{C183D7F6-B498-43B3-948B-1728B52AA6E4}">
                <adec:decorative xmlns:adec="http://schemas.microsoft.com/office/drawing/2017/decorative" val="1"/>
              </a:ext>
            </a:extLst>
          </p:cNvPr>
          <p:cNvSpPr/>
          <p:nvPr userDrawn="1"/>
        </p:nvSpPr>
        <p:spPr>
          <a:xfrm>
            <a:off x="-1" y="6144405"/>
            <a:ext cx="8150087"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Rectangle 14">
            <a:extLst>
              <a:ext uri="{FF2B5EF4-FFF2-40B4-BE49-F238E27FC236}">
                <a16:creationId xmlns:a16="http://schemas.microsoft.com/office/drawing/2014/main" id="{BD12738D-D0ED-4899-A01C-42439B5B3E64}"/>
              </a:ext>
              <a:ext uri="{C183D7F6-B498-43B3-948B-1728B52AA6E4}">
                <adec:decorative xmlns:adec="http://schemas.microsoft.com/office/drawing/2017/decorative" val="1"/>
              </a:ext>
            </a:extLst>
          </p:cNvPr>
          <p:cNvSpPr/>
          <p:nvPr userDrawn="1"/>
        </p:nvSpPr>
        <p:spPr>
          <a:xfrm>
            <a:off x="8206532" y="6167615"/>
            <a:ext cx="3982418"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6" name="Rectangle 15">
            <a:extLst>
              <a:ext uri="{FF2B5EF4-FFF2-40B4-BE49-F238E27FC236}">
                <a16:creationId xmlns:a16="http://schemas.microsoft.com/office/drawing/2014/main" id="{5EED261D-45B9-40C1-8341-8B8B796E8AE2}"/>
              </a:ext>
              <a:ext uri="{C183D7F6-B498-43B3-948B-1728B52AA6E4}">
                <adec:decorative xmlns:adec="http://schemas.microsoft.com/office/drawing/2017/decorative" val="1"/>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Footer Placeholder 7">
            <a:extLst>
              <a:ext uri="{FF2B5EF4-FFF2-40B4-BE49-F238E27FC236}">
                <a16:creationId xmlns:a16="http://schemas.microsoft.com/office/drawing/2014/main" id="{182CF530-D736-4104-8678-850EEDF997E6}"/>
              </a:ext>
            </a:extLst>
          </p:cNvPr>
          <p:cNvSpPr>
            <a:spLocks noGrp="1"/>
          </p:cNvSpPr>
          <p:nvPr>
            <p:ph type="ftr" sz="quarter" idx="11"/>
          </p:nvPr>
        </p:nvSpPr>
        <p:spPr>
          <a:xfrm>
            <a:off x="787178" y="6309360"/>
            <a:ext cx="6623040" cy="457200"/>
          </a:xfrm>
        </p:spPr>
        <p:txBody>
          <a:bodyPr rtlCol="0"/>
          <a:lstStyle>
            <a:lvl1pPr>
              <a:defRPr>
                <a:solidFill>
                  <a:schemeClr val="bg1"/>
                </a:solidFill>
              </a:defRPr>
            </a:lvl1pPr>
          </a:lstStyle>
          <a:p>
            <a:pPr rtl="0"/>
            <a:r>
              <a:rPr lang="en-GB"/>
              <a:t>Presentation Title</a:t>
            </a:r>
          </a:p>
        </p:txBody>
      </p:sp>
      <p:sp>
        <p:nvSpPr>
          <p:cNvPr id="18" name="Rectangle 17">
            <a:extLst>
              <a:ext uri="{FF2B5EF4-FFF2-40B4-BE49-F238E27FC236}">
                <a16:creationId xmlns:a16="http://schemas.microsoft.com/office/drawing/2014/main" id="{3E23953F-BF80-48E0-8282-62907D6C29C6}"/>
              </a:ext>
              <a:ext uri="{C183D7F6-B498-43B3-948B-1728B52AA6E4}">
                <adec:decorative xmlns:adec="http://schemas.microsoft.com/office/drawing/2017/decorative" val="1"/>
              </a:ext>
            </a:extLst>
          </p:cNvPr>
          <p:cNvSpPr/>
          <p:nvPr userDrawn="1"/>
        </p:nvSpPr>
        <p:spPr>
          <a:xfrm>
            <a:off x="8142523"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Date Placeholder 5">
            <a:extLst>
              <a:ext uri="{FF2B5EF4-FFF2-40B4-BE49-F238E27FC236}">
                <a16:creationId xmlns:a16="http://schemas.microsoft.com/office/drawing/2014/main" id="{8DEDB7CE-711E-4E43-9450-4C7BECE2FCFC}"/>
              </a:ext>
            </a:extLst>
          </p:cNvPr>
          <p:cNvSpPr>
            <a:spLocks noGrp="1"/>
          </p:cNvSpPr>
          <p:nvPr>
            <p:ph type="dt" sz="half" idx="10"/>
          </p:nvPr>
        </p:nvSpPr>
        <p:spPr>
          <a:xfrm>
            <a:off x="8379537" y="6309360"/>
            <a:ext cx="1885598" cy="457200"/>
          </a:xfrm>
        </p:spPr>
        <p:txBody>
          <a:bodyPr rtlCol="0"/>
          <a:lstStyle/>
          <a:p>
            <a:pPr rtl="0"/>
            <a:r>
              <a:rPr lang="en-GB"/>
              <a:t>2/1/20XX</a:t>
            </a:r>
            <a:endParaRPr lang="en-GB" dirty="0"/>
          </a:p>
        </p:txBody>
      </p:sp>
      <p:sp>
        <p:nvSpPr>
          <p:cNvPr id="20" name="Slide Number Placeholder 9">
            <a:extLst>
              <a:ext uri="{FF2B5EF4-FFF2-40B4-BE49-F238E27FC236}">
                <a16:creationId xmlns:a16="http://schemas.microsoft.com/office/drawing/2014/main" id="{F5D9588C-9E6B-42F6-8B42-D18388626AC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257348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C341663-7159-49AD-AAF3-4B3C490D8123}"/>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96DEFA91-CCB3-4B9E-9CFC-AA9D92073BB2}"/>
              </a:ext>
              <a:ext uri="{C183D7F6-B498-43B3-948B-1728B52AA6E4}">
                <adec:decorative xmlns:adec="http://schemas.microsoft.com/office/drawing/2017/decorative" val="1"/>
              </a:ext>
            </a:extLst>
          </p:cNvPr>
          <p:cNvSpPr/>
          <p:nvPr userDrawn="1"/>
        </p:nvSpPr>
        <p:spPr>
          <a:xfrm>
            <a:off x="0" y="3396996"/>
            <a:ext cx="461772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4" name="Rectangle 23">
            <a:extLst>
              <a:ext uri="{FF2B5EF4-FFF2-40B4-BE49-F238E27FC236}">
                <a16:creationId xmlns:a16="http://schemas.microsoft.com/office/drawing/2014/main" id="{D83D2425-8E71-4C9D-8737-018CE44525D0}"/>
              </a:ext>
              <a:ext uri="{C183D7F6-B498-43B3-948B-1728B52AA6E4}">
                <adec:decorative xmlns:adec="http://schemas.microsoft.com/office/drawing/2017/decorative" val="1"/>
              </a:ext>
            </a:extLst>
          </p:cNvPr>
          <p:cNvSpPr/>
          <p:nvPr userDrawn="1"/>
        </p:nvSpPr>
        <p:spPr>
          <a:xfrm rot="5400000">
            <a:off x="121655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20F2EB12-394C-40E4-9186-CBD6635B5DA9}"/>
              </a:ext>
              <a:ext uri="{C183D7F6-B498-43B3-948B-1728B52AA6E4}">
                <adec:decorative xmlns:adec="http://schemas.microsoft.com/office/drawing/2017/decorative" val="1"/>
              </a:ext>
            </a:extLst>
          </p:cNvPr>
          <p:cNvSpPr/>
          <p:nvPr userDrawn="1"/>
        </p:nvSpPr>
        <p:spPr>
          <a:xfrm>
            <a:off x="4677552" y="0"/>
            <a:ext cx="751444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Title 1">
            <a:extLst>
              <a:ext uri="{FF2B5EF4-FFF2-40B4-BE49-F238E27FC236}">
                <a16:creationId xmlns:a16="http://schemas.microsoft.com/office/drawing/2014/main" id="{53F9468C-8821-4670-9C7C-78E7D75861AD}"/>
              </a:ext>
            </a:extLst>
          </p:cNvPr>
          <p:cNvSpPr>
            <a:spLocks noGrp="1"/>
          </p:cNvSpPr>
          <p:nvPr>
            <p:ph type="title" hasCustomPrompt="1"/>
          </p:nvPr>
        </p:nvSpPr>
        <p:spPr>
          <a:xfrm>
            <a:off x="5205915" y="673308"/>
            <a:ext cx="6457717" cy="1580890"/>
          </a:xfrm>
        </p:spPr>
        <p:txBody>
          <a:bodyPr rtlCol="0"/>
          <a:lstStyle>
            <a:lvl1pPr>
              <a:defRPr/>
            </a:lvl1pPr>
          </a:lstStyle>
          <a:p>
            <a:pPr rtl="0"/>
            <a:r>
              <a:rPr lang="en-GB"/>
              <a:t>Click to add title</a:t>
            </a:r>
          </a:p>
        </p:txBody>
      </p:sp>
      <p:sp>
        <p:nvSpPr>
          <p:cNvPr id="35" name="Picture Placeholder 5">
            <a:extLst>
              <a:ext uri="{FF2B5EF4-FFF2-40B4-BE49-F238E27FC236}">
                <a16:creationId xmlns:a16="http://schemas.microsoft.com/office/drawing/2014/main" id="{6198A97B-719D-4F79-A04B-46EE272A1D90}"/>
              </a:ext>
            </a:extLst>
          </p:cNvPr>
          <p:cNvSpPr>
            <a:spLocks noGrp="1"/>
          </p:cNvSpPr>
          <p:nvPr>
            <p:ph type="pic" sz="quarter" idx="14" hasCustomPrompt="1"/>
          </p:nvPr>
        </p:nvSpPr>
        <p:spPr>
          <a:xfrm>
            <a:off x="0" y="3461004"/>
            <a:ext cx="4613547" cy="3396996"/>
          </a:xfrm>
        </p:spPr>
        <p:txBody>
          <a:bodyPr rtlCol="0" anchor="t"/>
          <a:lstStyle>
            <a:lvl1pPr algn="ctr">
              <a:defRPr/>
            </a:lvl1pPr>
          </a:lstStyle>
          <a:p>
            <a:pPr rtl="0"/>
            <a:r>
              <a:rPr lang="en-GB"/>
              <a:t>Click to add photo</a:t>
            </a:r>
          </a:p>
        </p:txBody>
      </p:sp>
      <p:sp>
        <p:nvSpPr>
          <p:cNvPr id="34" name="Picture Placeholder 5">
            <a:extLst>
              <a:ext uri="{FF2B5EF4-FFF2-40B4-BE49-F238E27FC236}">
                <a16:creationId xmlns:a16="http://schemas.microsoft.com/office/drawing/2014/main" id="{79E62157-5D84-47E4-9718-5408E1C7E769}"/>
              </a:ext>
            </a:extLst>
          </p:cNvPr>
          <p:cNvSpPr>
            <a:spLocks noGrp="1"/>
          </p:cNvSpPr>
          <p:nvPr>
            <p:ph type="pic" sz="quarter" idx="13" hasCustomPrompt="1"/>
          </p:nvPr>
        </p:nvSpPr>
        <p:spPr>
          <a:xfrm>
            <a:off x="0" y="0"/>
            <a:ext cx="4613548" cy="3396994"/>
          </a:xfrm>
        </p:spPr>
        <p:txBody>
          <a:bodyPr rtlCol="0" anchor="t"/>
          <a:lstStyle>
            <a:lvl1pPr algn="ctr">
              <a:defRPr/>
            </a:lvl1pPr>
          </a:lstStyle>
          <a:p>
            <a:pPr rtl="0"/>
            <a:r>
              <a:rPr lang="en-GB"/>
              <a:t>Click to add photo</a:t>
            </a:r>
          </a:p>
        </p:txBody>
      </p:sp>
      <p:sp>
        <p:nvSpPr>
          <p:cNvPr id="29" name="Content Placeholder 2">
            <a:extLst>
              <a:ext uri="{FF2B5EF4-FFF2-40B4-BE49-F238E27FC236}">
                <a16:creationId xmlns:a16="http://schemas.microsoft.com/office/drawing/2014/main" id="{551E6FEF-934C-427E-A65F-F501B04FC71D}"/>
              </a:ext>
            </a:extLst>
          </p:cNvPr>
          <p:cNvSpPr>
            <a:spLocks noGrp="1"/>
          </p:cNvSpPr>
          <p:nvPr>
            <p:ph idx="1" hasCustomPrompt="1"/>
          </p:nvPr>
        </p:nvSpPr>
        <p:spPr>
          <a:xfrm>
            <a:off x="5205918" y="2353586"/>
            <a:ext cx="6457717" cy="3767496"/>
          </a:xfrm>
        </p:spPr>
        <p:txBody>
          <a:bodyPr rtlCol="0" anchor="t">
            <a:normAutofit/>
          </a:bodyPr>
          <a:lstStyle>
            <a:lvl1pPr>
              <a:defRPr sz="1600" b="0" baseline="0"/>
            </a:lvl1pPr>
          </a:lstStyle>
          <a:p>
            <a:pPr rtl="0"/>
            <a:r>
              <a:rPr lang="en-GB"/>
              <a:t>Click to add text</a:t>
            </a:r>
          </a:p>
        </p:txBody>
      </p:sp>
      <p:sp>
        <p:nvSpPr>
          <p:cNvPr id="31" name="Footer Placeholder 4">
            <a:extLst>
              <a:ext uri="{FF2B5EF4-FFF2-40B4-BE49-F238E27FC236}">
                <a16:creationId xmlns:a16="http://schemas.microsoft.com/office/drawing/2014/main" id="{CA12CF76-B207-465C-A494-3C57818ACCE6}"/>
              </a:ext>
            </a:extLst>
          </p:cNvPr>
          <p:cNvSpPr>
            <a:spLocks noGrp="1"/>
          </p:cNvSpPr>
          <p:nvPr>
            <p:ph type="ftr" sz="quarter" idx="11"/>
          </p:nvPr>
        </p:nvSpPr>
        <p:spPr>
          <a:xfrm>
            <a:off x="261906" y="6309360"/>
            <a:ext cx="4097030" cy="457200"/>
          </a:xfrm>
        </p:spPr>
        <p:txBody>
          <a:bodyPr rtlCol="0"/>
          <a:lstStyle>
            <a:lvl1pPr>
              <a:defRPr>
                <a:effectLst>
                  <a:outerShdw blurRad="50800" dist="38100" dir="240000" algn="ctr" rotWithShape="0">
                    <a:schemeClr val="tx1">
                      <a:alpha val="43000"/>
                    </a:schemeClr>
                  </a:outerShdw>
                </a:effectLst>
              </a:defRPr>
            </a:lvl1pPr>
          </a:lstStyle>
          <a:p>
            <a:pPr rtl="0"/>
            <a:r>
              <a:rPr lang="en-GB"/>
              <a:t>Presentation Title</a:t>
            </a:r>
          </a:p>
        </p:txBody>
      </p:sp>
      <p:sp>
        <p:nvSpPr>
          <p:cNvPr id="30" name="Date Placeholder 3">
            <a:extLst>
              <a:ext uri="{FF2B5EF4-FFF2-40B4-BE49-F238E27FC236}">
                <a16:creationId xmlns:a16="http://schemas.microsoft.com/office/drawing/2014/main" id="{9F682261-0FB4-4600-86B5-DDF27881F743}"/>
              </a:ext>
            </a:extLst>
          </p:cNvPr>
          <p:cNvSpPr>
            <a:spLocks noGrp="1"/>
          </p:cNvSpPr>
          <p:nvPr>
            <p:ph type="dt" sz="half" idx="10"/>
          </p:nvPr>
        </p:nvSpPr>
        <p:spPr>
          <a:xfrm>
            <a:off x="5205303" y="6309360"/>
            <a:ext cx="3411973" cy="457200"/>
          </a:xfrm>
        </p:spPr>
        <p:txBody>
          <a:bodyPr rtlCol="0"/>
          <a:lstStyle>
            <a:lvl1pPr>
              <a:defRPr>
                <a:effectLst/>
              </a:defRPr>
            </a:lvl1pPr>
          </a:lstStyle>
          <a:p>
            <a:pPr rtl="0"/>
            <a:r>
              <a:rPr lang="en-GB">
                <a:solidFill>
                  <a:schemeClr val="tx2"/>
                </a:solidFill>
              </a:rPr>
              <a:t>2/1/20XX</a:t>
            </a:r>
            <a:endParaRPr lang="en-GB" dirty="0"/>
          </a:p>
        </p:txBody>
      </p:sp>
      <p:sp>
        <p:nvSpPr>
          <p:cNvPr id="32" name="Slide Number Placeholder 5">
            <a:extLst>
              <a:ext uri="{FF2B5EF4-FFF2-40B4-BE49-F238E27FC236}">
                <a16:creationId xmlns:a16="http://schemas.microsoft.com/office/drawing/2014/main" id="{632EB37A-06D5-4BC7-BC11-75B1719B0EA4}"/>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34852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7E77A60-3019-43AE-AA38-E130C04CFD8D}"/>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5" name="Rectangle 24">
            <a:extLst>
              <a:ext uri="{FF2B5EF4-FFF2-40B4-BE49-F238E27FC236}">
                <a16:creationId xmlns:a16="http://schemas.microsoft.com/office/drawing/2014/main" id="{3FDBF0FB-88D2-4271-BFAF-D129CF8C2F68}"/>
              </a:ext>
            </a:extLst>
          </p:cNvPr>
          <p:cNvSpPr/>
          <p:nvPr userDrawn="1"/>
        </p:nvSpPr>
        <p:spPr>
          <a:xfrm>
            <a:off x="7547855" y="-4078"/>
            <a:ext cx="4641096" cy="10565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862B807B-6DFA-471C-B675-016416207F0E}"/>
              </a:ext>
            </a:extLst>
          </p:cNvPr>
          <p:cNvSpPr/>
          <p:nvPr userDrawn="1"/>
        </p:nvSpPr>
        <p:spPr>
          <a:xfrm>
            <a:off x="1525" y="1031500"/>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0555D4C0-9882-489D-AD77-A9F38B3784A6}"/>
              </a:ext>
            </a:extLst>
          </p:cNvPr>
          <p:cNvSpPr/>
          <p:nvPr userDrawn="1"/>
        </p:nvSpPr>
        <p:spPr>
          <a:xfrm>
            <a:off x="7585468" y="1095508"/>
            <a:ext cx="4603482" cy="5016893"/>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63F61843-5C9C-49E0-8A90-64085BC79F79}"/>
              </a:ext>
            </a:extLst>
          </p:cNvPr>
          <p:cNvSpPr>
            <a:spLocks noGrp="1"/>
          </p:cNvSpPr>
          <p:nvPr>
            <p:ph type="ctrTitle" hasCustomPrompt="1"/>
          </p:nvPr>
        </p:nvSpPr>
        <p:spPr>
          <a:xfrm>
            <a:off x="7973503" y="1709530"/>
            <a:ext cx="3754671" cy="2528515"/>
          </a:xfrm>
        </p:spPr>
        <p:txBody>
          <a:bodyPr rtlCol="0" anchor="b"/>
          <a:lstStyle>
            <a:lvl1pPr>
              <a:lnSpc>
                <a:spcPct val="100000"/>
              </a:lnSpc>
              <a:defRPr/>
            </a:lvl1pPr>
          </a:lstStyle>
          <a:p>
            <a:pPr rtl="0"/>
            <a:r>
              <a:rPr lang="en-GB" sz="3600" b="1" cap="none">
                <a:solidFill>
                  <a:schemeClr val="tx2"/>
                </a:solidFill>
              </a:rPr>
              <a:t>Click to add title</a:t>
            </a:r>
          </a:p>
        </p:txBody>
      </p:sp>
      <p:sp>
        <p:nvSpPr>
          <p:cNvPr id="30" name="Subtitle 2">
            <a:extLst>
              <a:ext uri="{FF2B5EF4-FFF2-40B4-BE49-F238E27FC236}">
                <a16:creationId xmlns:a16="http://schemas.microsoft.com/office/drawing/2014/main" id="{15C8BDC7-F09C-40A3-B14E-9A49781EE6CE}"/>
              </a:ext>
            </a:extLst>
          </p:cNvPr>
          <p:cNvSpPr>
            <a:spLocks noGrp="1"/>
          </p:cNvSpPr>
          <p:nvPr>
            <p:ph type="subTitle" idx="1" hasCustomPrompt="1"/>
          </p:nvPr>
        </p:nvSpPr>
        <p:spPr>
          <a:xfrm>
            <a:off x="7976914" y="4238046"/>
            <a:ext cx="3806919" cy="1741404"/>
          </a:xfrm>
        </p:spPr>
        <p:txBody>
          <a:bodyPr rtlCol="0" anchor="t">
            <a:normAutofit/>
          </a:bodyPr>
          <a:lstStyle>
            <a:lvl1pPr>
              <a:defRPr sz="1600" b="0"/>
            </a:lvl1pPr>
          </a:lstStyle>
          <a:p>
            <a:pPr rtl="0"/>
            <a:r>
              <a:rPr lang="en-GB" sz="2000">
                <a:solidFill>
                  <a:schemeClr val="tx2"/>
                </a:solidFill>
              </a:rPr>
              <a:t>Click to add subtitle</a:t>
            </a:r>
          </a:p>
        </p:txBody>
      </p:sp>
      <p:sp>
        <p:nvSpPr>
          <p:cNvPr id="32" name="Rectangle 31">
            <a:extLst>
              <a:ext uri="{FF2B5EF4-FFF2-40B4-BE49-F238E27FC236}">
                <a16:creationId xmlns:a16="http://schemas.microsoft.com/office/drawing/2014/main" id="{247A5DB4-1ED7-4630-89AF-F1802E44EF89}"/>
              </a:ext>
            </a:extLst>
          </p:cNvPr>
          <p:cNvSpPr/>
          <p:nvPr userDrawn="1"/>
        </p:nvSpPr>
        <p:spPr>
          <a:xfrm>
            <a:off x="0" y="6144405"/>
            <a:ext cx="7534656" cy="7135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Rectangle 32">
            <a:extLst>
              <a:ext uri="{FF2B5EF4-FFF2-40B4-BE49-F238E27FC236}">
                <a16:creationId xmlns:a16="http://schemas.microsoft.com/office/drawing/2014/main" id="{6E5D4012-4107-490F-A369-EA7063242A98}"/>
              </a:ext>
            </a:extLst>
          </p:cNvPr>
          <p:cNvSpPr/>
          <p:nvPr userDrawn="1"/>
        </p:nvSpPr>
        <p:spPr>
          <a:xfrm>
            <a:off x="7585468" y="6167615"/>
            <a:ext cx="4603482" cy="690385"/>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4" name="Rectangle 33">
            <a:extLst>
              <a:ext uri="{FF2B5EF4-FFF2-40B4-BE49-F238E27FC236}">
                <a16:creationId xmlns:a16="http://schemas.microsoft.com/office/drawing/2014/main" id="{795C79E2-9EA5-4713-B4AF-0E4572CFFA2F}"/>
              </a:ext>
            </a:extLst>
          </p:cNvPr>
          <p:cNvSpPr/>
          <p:nvPr userDrawn="1"/>
        </p:nvSpPr>
        <p:spPr>
          <a:xfrm>
            <a:off x="1525" y="6112401"/>
            <a:ext cx="12188951"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6" name="Rectangle 35">
            <a:extLst>
              <a:ext uri="{FF2B5EF4-FFF2-40B4-BE49-F238E27FC236}">
                <a16:creationId xmlns:a16="http://schemas.microsoft.com/office/drawing/2014/main" id="{274C09E2-06F0-4230-8DAD-A0DBF01F8603}"/>
              </a:ext>
            </a:extLst>
          </p:cNvPr>
          <p:cNvSpPr/>
          <p:nvPr userDrawn="1"/>
        </p:nvSpPr>
        <p:spPr>
          <a:xfrm>
            <a:off x="7521459"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0" name="Picture Placeholder 38">
            <a:extLst>
              <a:ext uri="{FF2B5EF4-FFF2-40B4-BE49-F238E27FC236}">
                <a16:creationId xmlns:a16="http://schemas.microsoft.com/office/drawing/2014/main" id="{AB2070F4-085F-4F8D-A1E8-A58E5F8F0687}"/>
              </a:ext>
            </a:extLst>
          </p:cNvPr>
          <p:cNvSpPr>
            <a:spLocks noGrp="1"/>
          </p:cNvSpPr>
          <p:nvPr>
            <p:ph type="pic" sz="quarter" idx="13" hasCustomPrompt="1"/>
          </p:nvPr>
        </p:nvSpPr>
        <p:spPr>
          <a:xfrm>
            <a:off x="1" y="1095509"/>
            <a:ext cx="7519932" cy="5016892"/>
          </a:xfrm>
        </p:spPr>
        <p:txBody>
          <a:bodyPr rtlCol="0" anchor="t"/>
          <a:lstStyle>
            <a:lvl1pPr algn="ctr">
              <a:defRPr/>
            </a:lvl1pPr>
          </a:lstStyle>
          <a:p>
            <a:pPr rtl="0"/>
            <a:r>
              <a:rPr lang="en-GB"/>
              <a:t>Click to add photo</a:t>
            </a:r>
          </a:p>
        </p:txBody>
      </p:sp>
    </p:spTree>
    <p:extLst>
      <p:ext uri="{BB962C8B-B14F-4D97-AF65-F5344CB8AC3E}">
        <p14:creationId xmlns:p14="http://schemas.microsoft.com/office/powerpoint/2010/main" val="364049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DEBA854-A26D-41C5-9D40-DF6B49ACB136}"/>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3" name="Rectangle 12">
            <a:extLst>
              <a:ext uri="{FF2B5EF4-FFF2-40B4-BE49-F238E27FC236}">
                <a16:creationId xmlns:a16="http://schemas.microsoft.com/office/drawing/2014/main" id="{0995BFA7-EB65-4E20-A693-324FEF74D3A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4" name="Rectangle 13">
            <a:extLst>
              <a:ext uri="{FF2B5EF4-FFF2-40B4-BE49-F238E27FC236}">
                <a16:creationId xmlns:a16="http://schemas.microsoft.com/office/drawing/2014/main" id="{6A9E9218-0397-4231-81F4-03972AB6A3DD}"/>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5" name="Title 1">
            <a:extLst>
              <a:ext uri="{FF2B5EF4-FFF2-40B4-BE49-F238E27FC236}">
                <a16:creationId xmlns:a16="http://schemas.microsoft.com/office/drawing/2014/main" id="{81905177-1789-44BB-950A-7018653E6466}"/>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6" name="Rectangle 15">
            <a:extLst>
              <a:ext uri="{FF2B5EF4-FFF2-40B4-BE49-F238E27FC236}">
                <a16:creationId xmlns:a16="http://schemas.microsoft.com/office/drawing/2014/main" id="{AF2F4B8C-C655-4441-A7FF-616EF634E6E1}"/>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7" name="Rectangle 16">
            <a:extLst>
              <a:ext uri="{FF2B5EF4-FFF2-40B4-BE49-F238E27FC236}">
                <a16:creationId xmlns:a16="http://schemas.microsoft.com/office/drawing/2014/main" id="{F89301A4-3CA9-4D0E-944E-1BE5921FA0B3}"/>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9" name="Footer Placeholder 4">
            <a:extLst>
              <a:ext uri="{FF2B5EF4-FFF2-40B4-BE49-F238E27FC236}">
                <a16:creationId xmlns:a16="http://schemas.microsoft.com/office/drawing/2014/main" id="{A9C29C55-D1EC-4DD4-BA5B-11E4AB1578D7}"/>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20" name="Date Placeholder 3">
            <a:extLst>
              <a:ext uri="{FF2B5EF4-FFF2-40B4-BE49-F238E27FC236}">
                <a16:creationId xmlns:a16="http://schemas.microsoft.com/office/drawing/2014/main" id="{C31C8C6B-3212-41F0-A8A1-4A6A700AFB9D}"/>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21" name="Slide Number Placeholder 5">
            <a:extLst>
              <a:ext uri="{FF2B5EF4-FFF2-40B4-BE49-F238E27FC236}">
                <a16:creationId xmlns:a16="http://schemas.microsoft.com/office/drawing/2014/main" id="{67357410-255F-470C-AD92-44B15997A771}"/>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260435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DF88512-9E62-4695-B350-39488566A1F7}"/>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18CD596D-95F4-4C5C-A0E7-86D747FE70BE}"/>
              </a:ext>
            </a:extLst>
          </p:cNvPr>
          <p:cNvSpPr/>
          <p:nvPr userDrawn="1"/>
        </p:nvSpPr>
        <p:spPr>
          <a:xfrm>
            <a:off x="1038768" y="2130218"/>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Rectangle 7">
            <a:extLst>
              <a:ext uri="{FF2B5EF4-FFF2-40B4-BE49-F238E27FC236}">
                <a16:creationId xmlns:a16="http://schemas.microsoft.com/office/drawing/2014/main" id="{67553E9F-DCBF-4BEE-A261-5AA97361A0E0}"/>
              </a:ext>
            </a:extLst>
          </p:cNvPr>
          <p:cNvSpPr/>
          <p:nvPr userDrawn="1"/>
        </p:nvSpPr>
        <p:spPr>
          <a:xfrm>
            <a:off x="0" y="896641"/>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Title 1">
            <a:extLst>
              <a:ext uri="{FF2B5EF4-FFF2-40B4-BE49-F238E27FC236}">
                <a16:creationId xmlns:a16="http://schemas.microsoft.com/office/drawing/2014/main" id="{949B0EB0-AEBA-44ED-BC77-4188C7486144}"/>
              </a:ext>
            </a:extLst>
          </p:cNvPr>
          <p:cNvSpPr>
            <a:spLocks noGrp="1"/>
          </p:cNvSpPr>
          <p:nvPr>
            <p:ph type="title" hasCustomPrompt="1"/>
          </p:nvPr>
        </p:nvSpPr>
        <p:spPr>
          <a:xfrm>
            <a:off x="1535371" y="1044054"/>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10" name="Rectangle 9">
            <a:extLst>
              <a:ext uri="{FF2B5EF4-FFF2-40B4-BE49-F238E27FC236}">
                <a16:creationId xmlns:a16="http://schemas.microsoft.com/office/drawing/2014/main" id="{7278DD10-67BC-4E87-A788-A45C6093F5F8}"/>
              </a:ext>
            </a:extLst>
          </p:cNvPr>
          <p:cNvSpPr/>
          <p:nvPr userDrawn="1"/>
        </p:nvSpPr>
        <p:spPr>
          <a:xfrm>
            <a:off x="-1" y="962423"/>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1" name="Rectangle 10">
            <a:extLst>
              <a:ext uri="{FF2B5EF4-FFF2-40B4-BE49-F238E27FC236}">
                <a16:creationId xmlns:a16="http://schemas.microsoft.com/office/drawing/2014/main" id="{916769F5-486B-4B48-A543-2C70359DF66E}"/>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12" name="Footer Placeholder 4">
            <a:extLst>
              <a:ext uri="{FF2B5EF4-FFF2-40B4-BE49-F238E27FC236}">
                <a16:creationId xmlns:a16="http://schemas.microsoft.com/office/drawing/2014/main" id="{B47BB165-F380-48C4-B95B-C09C91893B2D}"/>
              </a:ext>
            </a:extLst>
          </p:cNvPr>
          <p:cNvSpPr>
            <a:spLocks noGrp="1"/>
          </p:cNvSpPr>
          <p:nvPr>
            <p:ph type="ftr" sz="quarter" idx="11"/>
          </p:nvPr>
        </p:nvSpPr>
        <p:spPr>
          <a:xfrm>
            <a:off x="1535371" y="6309360"/>
            <a:ext cx="5732061" cy="457200"/>
          </a:xfrm>
        </p:spPr>
        <p:txBody>
          <a:bodyPr rtlCol="0"/>
          <a:lstStyle/>
          <a:p>
            <a:pPr rtl="0"/>
            <a:r>
              <a:rPr lang="en-GB"/>
              <a:t>Presentation Title</a:t>
            </a:r>
          </a:p>
        </p:txBody>
      </p:sp>
      <p:sp>
        <p:nvSpPr>
          <p:cNvPr id="13" name="Date Placeholder 3">
            <a:extLst>
              <a:ext uri="{FF2B5EF4-FFF2-40B4-BE49-F238E27FC236}">
                <a16:creationId xmlns:a16="http://schemas.microsoft.com/office/drawing/2014/main" id="{49ADD171-0134-4347-A2D8-0B9D7634F1B2}"/>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4" name="Slide Number Placeholder 5">
            <a:extLst>
              <a:ext uri="{FF2B5EF4-FFF2-40B4-BE49-F238E27FC236}">
                <a16:creationId xmlns:a16="http://schemas.microsoft.com/office/drawing/2014/main" id="{F0805E9B-6657-4167-BD79-CAC59C0D841D}"/>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84561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A8A107B-E23F-4793-95B4-335240DB97AF}"/>
              </a:ext>
              <a:ext uri="{C183D7F6-B498-43B3-948B-1728B52AA6E4}">
                <adec:decorative xmlns:adec="http://schemas.microsoft.com/office/drawing/2017/decorative" val="1"/>
              </a:ext>
            </a:extLst>
          </p:cNvPr>
          <p:cNvSpPr/>
          <p:nvPr userDrawn="1"/>
        </p:nvSpPr>
        <p:spPr>
          <a:xfrm>
            <a:off x="4551118" y="0"/>
            <a:ext cx="6400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9" name="Picture Placeholder 8">
            <a:extLst>
              <a:ext uri="{FF2B5EF4-FFF2-40B4-BE49-F238E27FC236}">
                <a16:creationId xmlns:a16="http://schemas.microsoft.com/office/drawing/2014/main" id="{B7568F3C-8CA8-489A-9870-E2C458355CCA}"/>
              </a:ext>
            </a:extLst>
          </p:cNvPr>
          <p:cNvSpPr>
            <a:spLocks noGrp="1"/>
          </p:cNvSpPr>
          <p:nvPr>
            <p:ph type="pic" sz="quarter" idx="13" hasCustomPrompt="1"/>
          </p:nvPr>
        </p:nvSpPr>
        <p:spPr>
          <a:xfrm>
            <a:off x="0" y="0"/>
            <a:ext cx="12192000" cy="6858000"/>
          </a:xfrm>
          <a:custGeom>
            <a:avLst/>
            <a:gdLst>
              <a:gd name="connsiteX0" fmla="*/ 4615126 w 12192000"/>
              <a:gd name="connsiteY0" fmla="*/ 0 h 6858000"/>
              <a:gd name="connsiteX1" fmla="*/ 12192000 w 12192000"/>
              <a:gd name="connsiteY1" fmla="*/ 0 h 6858000"/>
              <a:gd name="connsiteX2" fmla="*/ 12192000 w 12192000"/>
              <a:gd name="connsiteY2" fmla="*/ 6858000 h 6858000"/>
              <a:gd name="connsiteX3" fmla="*/ 4615126 w 12192000"/>
              <a:gd name="connsiteY3" fmla="*/ 6858000 h 6858000"/>
              <a:gd name="connsiteX4" fmla="*/ 0 w 12192000"/>
              <a:gd name="connsiteY4" fmla="*/ 0 h 6858000"/>
              <a:gd name="connsiteX5" fmla="*/ 4551118 w 12192000"/>
              <a:gd name="connsiteY5" fmla="*/ 0 h 6858000"/>
              <a:gd name="connsiteX6" fmla="*/ 4551118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4615126" y="0"/>
                </a:moveTo>
                <a:lnTo>
                  <a:pt x="12192000" y="0"/>
                </a:lnTo>
                <a:lnTo>
                  <a:pt x="12192000" y="6858000"/>
                </a:lnTo>
                <a:lnTo>
                  <a:pt x="4615126" y="6858000"/>
                </a:lnTo>
                <a:close/>
                <a:moveTo>
                  <a:pt x="0" y="0"/>
                </a:moveTo>
                <a:lnTo>
                  <a:pt x="4551118" y="0"/>
                </a:lnTo>
                <a:lnTo>
                  <a:pt x="4551118" y="6858000"/>
                </a:lnTo>
                <a:lnTo>
                  <a:pt x="0" y="6858000"/>
                </a:lnTo>
                <a:close/>
              </a:path>
            </a:pathLst>
          </a:custGeom>
        </p:spPr>
        <p:txBody>
          <a:bodyPr wrap="square" rtlCol="0" anchor="t">
            <a:noAutofit/>
          </a:bodyPr>
          <a:lstStyle>
            <a:lvl1pPr algn="ctr">
              <a:defRPr/>
            </a:lvl1pPr>
          </a:lstStyle>
          <a:p>
            <a:pPr rtl="0"/>
            <a:r>
              <a:rPr lang="en-GB"/>
              <a:t>Click to add photo</a:t>
            </a:r>
          </a:p>
        </p:txBody>
      </p:sp>
      <p:sp>
        <p:nvSpPr>
          <p:cNvPr id="2" name="Title 1">
            <a:extLst>
              <a:ext uri="{FF2B5EF4-FFF2-40B4-BE49-F238E27FC236}">
                <a16:creationId xmlns:a16="http://schemas.microsoft.com/office/drawing/2014/main" id="{CE2C14E8-F37D-4BEA-9D62-5E707EDF0D44}"/>
              </a:ext>
            </a:extLst>
          </p:cNvPr>
          <p:cNvSpPr>
            <a:spLocks noGrp="1"/>
          </p:cNvSpPr>
          <p:nvPr>
            <p:ph type="title" hasCustomPrompt="1"/>
          </p:nvPr>
        </p:nvSpPr>
        <p:spPr>
          <a:xfrm>
            <a:off x="-1725" y="1095508"/>
            <a:ext cx="4606535" cy="3936931"/>
          </a:xfrm>
          <a:solidFill>
            <a:schemeClr val="tx2"/>
          </a:solidFill>
        </p:spPr>
        <p:txBody>
          <a:bodyPr rIns="365760" rtlCol="0" anchor="b"/>
          <a:lstStyle>
            <a:lvl1pPr marL="365760">
              <a:lnSpc>
                <a:spcPct val="100000"/>
              </a:lnSpc>
              <a:spcBef>
                <a:spcPts val="1000"/>
              </a:spcBef>
              <a:defRPr sz="3600">
                <a:solidFill>
                  <a:schemeClr val="bg1"/>
                </a:solidFill>
              </a:defRPr>
            </a:lvl1pPr>
          </a:lstStyle>
          <a:p>
            <a:pPr rtl="0"/>
            <a:r>
              <a:rPr lang="en-GB"/>
              <a:t>CLICK TO EDIT MASTER TITLE STYLE</a:t>
            </a:r>
          </a:p>
        </p:txBody>
      </p:sp>
      <p:sp>
        <p:nvSpPr>
          <p:cNvPr id="5" name="Text Placeholder 4">
            <a:extLst>
              <a:ext uri="{FF2B5EF4-FFF2-40B4-BE49-F238E27FC236}">
                <a16:creationId xmlns:a16="http://schemas.microsoft.com/office/drawing/2014/main" id="{D1784D33-9C88-49E6-8F90-05148C5496F5}"/>
              </a:ext>
            </a:extLst>
          </p:cNvPr>
          <p:cNvSpPr>
            <a:spLocks noGrp="1"/>
          </p:cNvSpPr>
          <p:nvPr>
            <p:ph type="body" sz="quarter" idx="14"/>
          </p:nvPr>
        </p:nvSpPr>
        <p:spPr>
          <a:xfrm>
            <a:off x="-1726" y="5032439"/>
            <a:ext cx="4606535" cy="1079962"/>
          </a:xfrm>
          <a:solidFill>
            <a:schemeClr val="tx2"/>
          </a:solidFill>
        </p:spPr>
        <p:txBody>
          <a:bodyPr rtlCol="0" anchor="ctr"/>
          <a:lstStyle>
            <a:lvl1pPr marL="365760">
              <a:spcBef>
                <a:spcPts val="1000"/>
              </a:spcBef>
              <a:defRPr sz="1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n-US"/>
              <a:t>Click to edit Master text styles</a:t>
            </a:r>
          </a:p>
        </p:txBody>
      </p:sp>
      <p:sp>
        <p:nvSpPr>
          <p:cNvPr id="24" name="Footer Placeholder 4">
            <a:extLst>
              <a:ext uri="{FF2B5EF4-FFF2-40B4-BE49-F238E27FC236}">
                <a16:creationId xmlns:a16="http://schemas.microsoft.com/office/drawing/2014/main" id="{5CD820E0-0083-439B-A9DE-C3DEA1DEA851}"/>
              </a:ext>
            </a:extLst>
          </p:cNvPr>
          <p:cNvSpPr>
            <a:spLocks noGrp="1"/>
          </p:cNvSpPr>
          <p:nvPr>
            <p:ph type="ftr" sz="quarter" idx="11"/>
          </p:nvPr>
        </p:nvSpPr>
        <p:spPr>
          <a:xfrm>
            <a:off x="855388" y="6309360"/>
            <a:ext cx="6007691"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Presentation Title</a:t>
            </a:r>
          </a:p>
        </p:txBody>
      </p:sp>
      <p:sp>
        <p:nvSpPr>
          <p:cNvPr id="26" name="Date Placeholder 3">
            <a:extLst>
              <a:ext uri="{FF2B5EF4-FFF2-40B4-BE49-F238E27FC236}">
                <a16:creationId xmlns:a16="http://schemas.microsoft.com/office/drawing/2014/main" id="{D8A8D931-E01B-43C0-806F-2413BF5938FC}"/>
              </a:ext>
            </a:extLst>
          </p:cNvPr>
          <p:cNvSpPr>
            <a:spLocks noGrp="1"/>
          </p:cNvSpPr>
          <p:nvPr>
            <p:ph type="dt" sz="half" idx="10"/>
          </p:nvPr>
        </p:nvSpPr>
        <p:spPr>
          <a:xfrm>
            <a:off x="8197353" y="6309360"/>
            <a:ext cx="2151134"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r>
              <a:rPr lang="en-GB"/>
              <a:t>2/1/20XX</a:t>
            </a:r>
            <a:endParaRPr lang="en-GB" dirty="0"/>
          </a:p>
        </p:txBody>
      </p:sp>
      <p:sp>
        <p:nvSpPr>
          <p:cNvPr id="27" name="Slide Number Placeholder 6">
            <a:extLst>
              <a:ext uri="{FF2B5EF4-FFF2-40B4-BE49-F238E27FC236}">
                <a16:creationId xmlns:a16="http://schemas.microsoft.com/office/drawing/2014/main" id="{0F3F4E6D-F4D2-430F-A2C3-3C037D778F4B}"/>
              </a:ext>
            </a:extLst>
          </p:cNvPr>
          <p:cNvSpPr>
            <a:spLocks noGrp="1"/>
          </p:cNvSpPr>
          <p:nvPr>
            <p:ph type="sldNum" sz="quarter" idx="12"/>
          </p:nvPr>
        </p:nvSpPr>
        <p:spPr>
          <a:xfrm>
            <a:off x="10569202" y="6309360"/>
            <a:ext cx="979879" cy="457200"/>
          </a:xfrm>
        </p:spPr>
        <p:txBody>
          <a:bodyPr rtlCol="0"/>
          <a:lstStyle>
            <a:lvl1pPr>
              <a:defRPr>
                <a:solidFill>
                  <a:schemeClr val="bg1"/>
                </a:solidFill>
                <a:effectLst>
                  <a:outerShdw blurRad="38100" dist="38100" dir="2700000" algn="tl">
                    <a:srgbClr val="000000">
                      <a:alpha val="43137"/>
                    </a:srgbClr>
                  </a:outerShdw>
                </a:effectLst>
              </a:defRPr>
            </a:lvl1pPr>
          </a:lstStyle>
          <a:p>
            <a:pPr rtl="0"/>
            <a:fld id="{FAEF9944-A4F6-4C59-AEBD-678D6480B8EA}" type="slidenum">
              <a:rPr lang="en-GB" smtClean="0"/>
              <a:pPr/>
              <a:t>‹#›</a:t>
            </a:fld>
            <a:endParaRPr lang="en-GB" dirty="0"/>
          </a:p>
        </p:txBody>
      </p:sp>
    </p:spTree>
    <p:extLst>
      <p:ext uri="{BB962C8B-B14F-4D97-AF65-F5344CB8AC3E}">
        <p14:creationId xmlns:p14="http://schemas.microsoft.com/office/powerpoint/2010/main" val="1747931588"/>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9F91A3C-7ABB-4E5E-B04F-29DB072AE13C}"/>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7" name="Rectangle 26">
            <a:extLst>
              <a:ext uri="{FF2B5EF4-FFF2-40B4-BE49-F238E27FC236}">
                <a16:creationId xmlns:a16="http://schemas.microsoft.com/office/drawing/2014/main" id="{9EB9AABE-3FBC-4E64-8672-D073D4A3F41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8" name="Rectangle 27">
            <a:extLst>
              <a:ext uri="{FF2B5EF4-FFF2-40B4-BE49-F238E27FC236}">
                <a16:creationId xmlns:a16="http://schemas.microsoft.com/office/drawing/2014/main" id="{38FF13AE-FEBF-40A1-A799-6EB275CBBCB5}"/>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9" name="Title 1">
            <a:extLst>
              <a:ext uri="{FF2B5EF4-FFF2-40B4-BE49-F238E27FC236}">
                <a16:creationId xmlns:a16="http://schemas.microsoft.com/office/drawing/2014/main" id="{EACBDB11-07EC-4982-BBFA-8EECF50C7B93}"/>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30" name="Rectangle 29">
            <a:extLst>
              <a:ext uri="{FF2B5EF4-FFF2-40B4-BE49-F238E27FC236}">
                <a16:creationId xmlns:a16="http://schemas.microsoft.com/office/drawing/2014/main" id="{67B21770-EBB9-4C73-BE13-26901F3CC9F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1" name="Rectangle 30">
            <a:extLst>
              <a:ext uri="{FF2B5EF4-FFF2-40B4-BE49-F238E27FC236}">
                <a16:creationId xmlns:a16="http://schemas.microsoft.com/office/drawing/2014/main" id="{4172AFA4-5141-4F0F-B9F6-0BE3ADBED218}"/>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3" name="Footer Placeholder 4">
            <a:extLst>
              <a:ext uri="{FF2B5EF4-FFF2-40B4-BE49-F238E27FC236}">
                <a16:creationId xmlns:a16="http://schemas.microsoft.com/office/drawing/2014/main" id="{41DE758B-03CF-48F8-BCBE-AD97B70428DF}"/>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34" name="Date Placeholder 3">
            <a:extLst>
              <a:ext uri="{FF2B5EF4-FFF2-40B4-BE49-F238E27FC236}">
                <a16:creationId xmlns:a16="http://schemas.microsoft.com/office/drawing/2014/main" id="{1640606E-041A-4385-96D7-3C6E775E3FA4}"/>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35" name="Slide Number Placeholder 5">
            <a:extLst>
              <a:ext uri="{FF2B5EF4-FFF2-40B4-BE49-F238E27FC236}">
                <a16:creationId xmlns:a16="http://schemas.microsoft.com/office/drawing/2014/main" id="{35844B60-1EF6-4A90-9030-B5043BCD058B}"/>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672599757"/>
      </p:ext>
    </p:extLst>
  </p:cSld>
  <p:clrMapOvr>
    <a:masterClrMapping/>
  </p:clrMapOvr>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30FB3D5A-25E2-453F-A78E-0A20BDCE80A2}"/>
              </a:ext>
            </a:extLst>
          </p:cNvPr>
          <p:cNvSpPr/>
          <p:nvPr userDrawn="1"/>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3" name="Rectangle 2">
            <a:extLst>
              <a:ext uri="{FF2B5EF4-FFF2-40B4-BE49-F238E27FC236}">
                <a16:creationId xmlns:a16="http://schemas.microsoft.com/office/drawing/2014/main" id="{28796342-0E80-4F8E-9563-9F5EDFC0DDF2}"/>
              </a:ext>
            </a:extLst>
          </p:cNvPr>
          <p:cNvSpPr/>
          <p:nvPr userDrawn="1"/>
        </p:nvSpPr>
        <p:spPr>
          <a:xfrm>
            <a:off x="1038768" y="-2946"/>
            <a:ext cx="11153231" cy="4727782"/>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4" name="Rectangle 3">
            <a:extLst>
              <a:ext uri="{FF2B5EF4-FFF2-40B4-BE49-F238E27FC236}">
                <a16:creationId xmlns:a16="http://schemas.microsoft.com/office/drawing/2014/main" id="{C39B2F5D-C3BA-453E-8F4D-97074F48C7AE}"/>
              </a:ext>
            </a:extLst>
          </p:cNvPr>
          <p:cNvSpPr/>
          <p:nvPr userDrawn="1"/>
        </p:nvSpPr>
        <p:spPr>
          <a:xfrm>
            <a:off x="0" y="4724838"/>
            <a:ext cx="12192000" cy="13477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5" name="Title 1">
            <a:extLst>
              <a:ext uri="{FF2B5EF4-FFF2-40B4-BE49-F238E27FC236}">
                <a16:creationId xmlns:a16="http://schemas.microsoft.com/office/drawing/2014/main" id="{452D50E3-A27A-4AF6-928B-286E7BDB4BD9}"/>
              </a:ext>
            </a:extLst>
          </p:cNvPr>
          <p:cNvSpPr>
            <a:spLocks noGrp="1"/>
          </p:cNvSpPr>
          <p:nvPr>
            <p:ph type="title" hasCustomPrompt="1"/>
          </p:nvPr>
        </p:nvSpPr>
        <p:spPr>
          <a:xfrm>
            <a:off x="1535372" y="4872251"/>
            <a:ext cx="10013709" cy="1030360"/>
          </a:xfrm>
        </p:spPr>
        <p:txBody>
          <a:bodyPr rtlCol="0"/>
          <a:lstStyle>
            <a:lvl1pPr>
              <a:defRPr>
                <a:solidFill>
                  <a:schemeClr val="bg1"/>
                </a:solidFill>
              </a:defRPr>
            </a:lvl1pPr>
          </a:lstStyle>
          <a:p>
            <a:pPr rtl="0"/>
            <a:r>
              <a:rPr lang="en-GB">
                <a:solidFill>
                  <a:schemeClr val="bg1"/>
                </a:solidFill>
              </a:rPr>
              <a:t>Click to add title</a:t>
            </a:r>
          </a:p>
        </p:txBody>
      </p:sp>
      <p:sp>
        <p:nvSpPr>
          <p:cNvPr id="6" name="Rectangle 5">
            <a:extLst>
              <a:ext uri="{FF2B5EF4-FFF2-40B4-BE49-F238E27FC236}">
                <a16:creationId xmlns:a16="http://schemas.microsoft.com/office/drawing/2014/main" id="{D874FDF0-F4BE-433D-86EE-9E1832D4388B}"/>
              </a:ext>
            </a:extLst>
          </p:cNvPr>
          <p:cNvSpPr/>
          <p:nvPr userDrawn="1"/>
        </p:nvSpPr>
        <p:spPr>
          <a:xfrm>
            <a:off x="-1" y="4790620"/>
            <a:ext cx="1006766" cy="12161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7" name="Rectangle 6">
            <a:extLst>
              <a:ext uri="{FF2B5EF4-FFF2-40B4-BE49-F238E27FC236}">
                <a16:creationId xmlns:a16="http://schemas.microsoft.com/office/drawing/2014/main" id="{25DFCD07-1301-45ED-B326-449ECFADE70D}"/>
              </a:ext>
            </a:extLst>
          </p:cNvPr>
          <p:cNvSpPr/>
          <p:nvPr userDrawn="1"/>
        </p:nvSpPr>
        <p:spPr>
          <a:xfrm rot="5400000">
            <a:off x="-2390232"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8" name="Footer Placeholder 4">
            <a:extLst>
              <a:ext uri="{FF2B5EF4-FFF2-40B4-BE49-F238E27FC236}">
                <a16:creationId xmlns:a16="http://schemas.microsoft.com/office/drawing/2014/main" id="{BD5DA270-E83F-4CC8-9DA6-27CA3AEC0745}"/>
              </a:ext>
            </a:extLst>
          </p:cNvPr>
          <p:cNvSpPr>
            <a:spLocks noGrp="1"/>
          </p:cNvSpPr>
          <p:nvPr>
            <p:ph type="ftr" sz="quarter" idx="11"/>
          </p:nvPr>
        </p:nvSpPr>
        <p:spPr>
          <a:xfrm>
            <a:off x="1535372" y="6309360"/>
            <a:ext cx="4946592" cy="457200"/>
          </a:xfrm>
        </p:spPr>
        <p:txBody>
          <a:bodyPr rtlCol="0"/>
          <a:lstStyle/>
          <a:p>
            <a:pPr rtl="0"/>
            <a:r>
              <a:rPr lang="en-GB"/>
              <a:t>Presentation Title</a:t>
            </a:r>
          </a:p>
        </p:txBody>
      </p:sp>
      <p:sp>
        <p:nvSpPr>
          <p:cNvPr id="9" name="Date Placeholder 3">
            <a:extLst>
              <a:ext uri="{FF2B5EF4-FFF2-40B4-BE49-F238E27FC236}">
                <a16:creationId xmlns:a16="http://schemas.microsoft.com/office/drawing/2014/main" id="{57804587-2E59-4D83-B86E-83ADAE4FDC13}"/>
              </a:ext>
            </a:extLst>
          </p:cNvPr>
          <p:cNvSpPr>
            <a:spLocks noGrp="1"/>
          </p:cNvSpPr>
          <p:nvPr>
            <p:ph type="dt" sz="half" idx="10"/>
          </p:nvPr>
        </p:nvSpPr>
        <p:spPr>
          <a:xfrm>
            <a:off x="8202168" y="6309360"/>
            <a:ext cx="2148840" cy="457200"/>
          </a:xfrm>
        </p:spPr>
        <p:txBody>
          <a:bodyPr rtlCol="0"/>
          <a:lstStyle/>
          <a:p>
            <a:pPr rtl="0"/>
            <a:r>
              <a:rPr lang="en-GB"/>
              <a:t>2/1/20XX</a:t>
            </a:r>
            <a:endParaRPr lang="en-GB" dirty="0"/>
          </a:p>
        </p:txBody>
      </p:sp>
      <p:sp>
        <p:nvSpPr>
          <p:cNvPr id="10" name="Slide Number Placeholder 5">
            <a:extLst>
              <a:ext uri="{FF2B5EF4-FFF2-40B4-BE49-F238E27FC236}">
                <a16:creationId xmlns:a16="http://schemas.microsoft.com/office/drawing/2014/main" id="{5339F117-3072-4F0C-8D1D-E5DC918CE4F0}"/>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t>‹#›</a:t>
            </a:fld>
            <a:endParaRPr lang="en-GB" dirty="0"/>
          </a:p>
        </p:txBody>
      </p:sp>
    </p:spTree>
    <p:extLst>
      <p:ext uri="{BB962C8B-B14F-4D97-AF65-F5344CB8AC3E}">
        <p14:creationId xmlns:p14="http://schemas.microsoft.com/office/powerpoint/2010/main" val="3066893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pPr rtl="0"/>
            <a:r>
              <a:rPr lang="en-US"/>
              <a:t>Click to edit Master title style</a:t>
            </a:r>
            <a:endParaRPr lang="en-GB"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dirty="0"/>
          </a:p>
        </p:txBody>
      </p:sp>
      <p:sp>
        <p:nvSpPr>
          <p:cNvPr id="4" name="Date Placeholder 3"/>
          <p:cNvSpPr>
            <a:spLocks noGrp="1"/>
          </p:cNvSpPr>
          <p:nvPr>
            <p:ph type="dt" sz="half" idx="2"/>
          </p:nvPr>
        </p:nvSpPr>
        <p:spPr>
          <a:xfrm>
            <a:off x="5376671" y="6309360"/>
            <a:ext cx="454961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2/1/20XX</a:t>
            </a:r>
            <a:endParaRPr lang="en-GB" dirty="0"/>
          </a:p>
        </p:txBody>
      </p:sp>
      <p:sp>
        <p:nvSpPr>
          <p:cNvPr id="5" name="Footer Placeholder 4"/>
          <p:cNvSpPr>
            <a:spLocks noGrp="1"/>
          </p:cNvSpPr>
          <p:nvPr>
            <p:ph type="ftr" sz="quarter" idx="3"/>
          </p:nvPr>
        </p:nvSpPr>
        <p:spPr>
          <a:xfrm>
            <a:off x="642918"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pPr rtl="0"/>
            <a:r>
              <a:rPr lang="en-GB"/>
              <a:t>Presentation Title</a:t>
            </a:r>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pPr rtl="0"/>
            <a:fld id="{FAEF9944-A4F6-4C59-AEBD-678D6480B8EA}" type="slidenum">
              <a:rPr lang="en-GB" smtClean="0"/>
              <a:pPr/>
              <a:t>‹#›</a:t>
            </a:fld>
            <a:endParaRPr lang="en-GB"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GB" dirty="0"/>
          </a:p>
        </p:txBody>
      </p:sp>
    </p:spTree>
    <p:extLst>
      <p:ext uri="{BB962C8B-B14F-4D97-AF65-F5344CB8AC3E}">
        <p14:creationId xmlns:p14="http://schemas.microsoft.com/office/powerpoint/2010/main" val="2201293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 id="2147483674" r:id="rId13"/>
  </p:sldLayoutIdLst>
  <p:hf hdr="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3" Type="http://schemas.openxmlformats.org/officeDocument/2006/relationships/hyperlink" Target="https://www.successfulagiletransformation.com/" TargetMode="External"/><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1.xml"/><Relationship Id="rId5" Type="http://schemas.openxmlformats.org/officeDocument/2006/relationships/hyperlink" Target="https://github.com/msuddin2/Future-hub"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814B6A3-5F3E-4909-8ED5-87FE82492264}"/>
              </a:ext>
            </a:extLst>
          </p:cNvPr>
          <p:cNvSpPr>
            <a:spLocks noGrp="1"/>
          </p:cNvSpPr>
          <p:nvPr>
            <p:ph type="ctrTitle"/>
          </p:nvPr>
        </p:nvSpPr>
        <p:spPr>
          <a:xfrm>
            <a:off x="1628775" y="1057275"/>
            <a:ext cx="5122545" cy="2173288"/>
          </a:xfrm>
        </p:spPr>
        <p:txBody>
          <a:bodyPr vert="horz" lIns="109728" tIns="109728" rIns="109728" bIns="91440" rtlCol="0" anchor="ctr">
            <a:normAutofit/>
          </a:bodyPr>
          <a:lstStyle/>
          <a:p>
            <a:pPr rtl="0"/>
            <a:r>
              <a:rPr lang="en-GB" dirty="0"/>
              <a:t>Future hub</a:t>
            </a:r>
          </a:p>
        </p:txBody>
      </p:sp>
      <p:sp>
        <p:nvSpPr>
          <p:cNvPr id="8" name="Subtitle 7">
            <a:extLst>
              <a:ext uri="{FF2B5EF4-FFF2-40B4-BE49-F238E27FC236}">
                <a16:creationId xmlns:a16="http://schemas.microsoft.com/office/drawing/2014/main" id="{4B0552E2-3F84-4A73-A16B-C54043C663D5}"/>
              </a:ext>
            </a:extLst>
          </p:cNvPr>
          <p:cNvSpPr>
            <a:spLocks noGrp="1"/>
          </p:cNvSpPr>
          <p:nvPr>
            <p:ph type="subTitle" idx="1"/>
          </p:nvPr>
        </p:nvSpPr>
        <p:spPr>
          <a:xfrm>
            <a:off x="1646643" y="3751119"/>
            <a:ext cx="4985065" cy="1606163"/>
          </a:xfrm>
        </p:spPr>
        <p:txBody>
          <a:bodyPr vert="horz" lIns="109728" tIns="109728" rIns="109728" bIns="91440" rtlCol="0" anchor="t">
            <a:normAutofit/>
          </a:bodyPr>
          <a:lstStyle/>
          <a:p>
            <a:pPr rtl="0"/>
            <a:r>
              <a:rPr lang="en-GB" dirty="0"/>
              <a:t>Samir Uddin</a:t>
            </a:r>
          </a:p>
        </p:txBody>
      </p:sp>
      <p:pic>
        <p:nvPicPr>
          <p:cNvPr id="41" name="Picture Placeholder 40" descr="A large room with glass walls&#10;">
            <a:extLst>
              <a:ext uri="{FF2B5EF4-FFF2-40B4-BE49-F238E27FC236}">
                <a16:creationId xmlns:a16="http://schemas.microsoft.com/office/drawing/2014/main" id="{9FB4A3D7-302B-4FAB-B9BD-5F75A796AC7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859936" y="-2"/>
            <a:ext cx="5332064" cy="6858002"/>
          </a:xfrm>
        </p:spPr>
      </p:pic>
      <p:sp>
        <p:nvSpPr>
          <p:cNvPr id="9" name="Slide Number Placeholder 8">
            <a:extLst>
              <a:ext uri="{FF2B5EF4-FFF2-40B4-BE49-F238E27FC236}">
                <a16:creationId xmlns:a16="http://schemas.microsoft.com/office/drawing/2014/main" id="{8933138F-06C1-46B9-8F23-C4B5783F6C5F}"/>
              </a:ext>
            </a:extLst>
          </p:cNvPr>
          <p:cNvSpPr>
            <a:spLocks noGrp="1"/>
          </p:cNvSpPr>
          <p:nvPr>
            <p:ph type="sldNum" sz="quarter" idx="12"/>
          </p:nvPr>
        </p:nvSpPr>
        <p:spPr/>
        <p:txBody>
          <a:bodyPr rtlCol="0"/>
          <a:lstStyle/>
          <a:p>
            <a:pPr rtl="0"/>
            <a:fld id="{FAEF9944-A4F6-4C59-AEBD-678D6480B8EA}" type="slidenum">
              <a:rPr lang="en-GB" smtClean="0">
                <a:solidFill>
                  <a:srgbClr val="FFFFFF"/>
                </a:solidFill>
                <a:effectLst>
                  <a:outerShdw blurRad="50800" dist="38100" dir="2700000" algn="tl" rotWithShape="0">
                    <a:prstClr val="black">
                      <a:alpha val="43000"/>
                    </a:prstClr>
                  </a:outerShdw>
                </a:effectLst>
              </a:rPr>
              <a:pPr/>
              <a:t>1</a:t>
            </a:fld>
            <a:endParaRPr lang="en-GB" dirty="0">
              <a:solidFill>
                <a:srgbClr val="FFFFFF"/>
              </a:solidFill>
              <a:effectLst>
                <a:outerShdw blurRad="50800" dist="38100" dir="2700000" algn="tl" rotWithShape="0">
                  <a:prstClr val="black">
                    <a:alpha val="43000"/>
                  </a:prstClr>
                </a:outerShdw>
              </a:effectLst>
            </a:endParaRPr>
          </a:p>
        </p:txBody>
      </p:sp>
    </p:spTree>
    <p:extLst>
      <p:ext uri="{BB962C8B-B14F-4D97-AF65-F5344CB8AC3E}">
        <p14:creationId xmlns:p14="http://schemas.microsoft.com/office/powerpoint/2010/main" val="3111549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64081DB-1923-4878-AB15-AD54F35A1DC7}"/>
              </a:ext>
            </a:extLst>
          </p:cNvPr>
          <p:cNvSpPr>
            <a:spLocks noGrp="1"/>
          </p:cNvSpPr>
          <p:nvPr>
            <p:ph type="title"/>
          </p:nvPr>
        </p:nvSpPr>
        <p:spPr>
          <a:xfrm>
            <a:off x="1434622" y="1138041"/>
            <a:ext cx="4862811" cy="2019488"/>
          </a:xfrm>
        </p:spPr>
        <p:txBody>
          <a:bodyPr rtlCol="0"/>
          <a:lstStyle/>
          <a:p>
            <a:pPr rtl="0"/>
            <a:r>
              <a:rPr lang="en-GB"/>
              <a:t>THANK YOU</a:t>
            </a:r>
          </a:p>
        </p:txBody>
      </p:sp>
      <p:pic>
        <p:nvPicPr>
          <p:cNvPr id="32" name="Picture Placeholder 31" descr="Two people working on a laptop and tablet with graphs and tables ">
            <a:extLst>
              <a:ext uri="{FF2B5EF4-FFF2-40B4-BE49-F238E27FC236}">
                <a16:creationId xmlns:a16="http://schemas.microsoft.com/office/drawing/2014/main" id="{C4A8B214-180D-446B-9616-62B7371F3DDA}"/>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6858023" y="4941"/>
            <a:ext cx="5333977" cy="3392053"/>
          </a:xfrm>
        </p:spPr>
      </p:pic>
      <p:pic>
        <p:nvPicPr>
          <p:cNvPr id="30" name="Picture Placeholder 29" descr="Office Stairs, hanging lights">
            <a:extLst>
              <a:ext uri="{FF2B5EF4-FFF2-40B4-BE49-F238E27FC236}">
                <a16:creationId xmlns:a16="http://schemas.microsoft.com/office/drawing/2014/main" id="{C1CA27C7-F47D-4606-AAE8-32BD4D06983A}"/>
              </a:ext>
            </a:extLst>
          </p:cNvPr>
          <p:cNvPicPr>
            <a:picLocks noGrp="1" noChangeAspect="1"/>
          </p:cNvPicPr>
          <p:nvPr>
            <p:ph type="pic" sz="quarter" idx="13"/>
          </p:nvPr>
        </p:nvPicPr>
        <p:blipFill rotWithShape="1">
          <a:blip r:embed="rId4" cstate="screen">
            <a:extLst>
              <a:ext uri="{28A0092B-C50C-407E-A947-70E740481C1C}">
                <a14:useLocalDpi xmlns:a14="http://schemas.microsoft.com/office/drawing/2010/main" val="0"/>
              </a:ext>
            </a:extLst>
          </a:blip>
          <a:srcRect/>
          <a:stretch/>
        </p:blipFill>
        <p:spPr>
          <a:xfrm>
            <a:off x="1067712" y="3461002"/>
            <a:ext cx="5728215" cy="3396997"/>
          </a:xfrm>
        </p:spPr>
      </p:pic>
      <p:sp>
        <p:nvSpPr>
          <p:cNvPr id="5" name="Content Placeholder 4">
            <a:extLst>
              <a:ext uri="{FF2B5EF4-FFF2-40B4-BE49-F238E27FC236}">
                <a16:creationId xmlns:a16="http://schemas.microsoft.com/office/drawing/2014/main" id="{5755816F-F516-477A-8EF2-D8CA20267590}"/>
              </a:ext>
            </a:extLst>
          </p:cNvPr>
          <p:cNvSpPr>
            <a:spLocks noGrp="1"/>
          </p:cNvSpPr>
          <p:nvPr>
            <p:ph idx="1"/>
          </p:nvPr>
        </p:nvSpPr>
        <p:spPr>
          <a:xfrm>
            <a:off x="6953694" y="3928342"/>
            <a:ext cx="4595387" cy="2285000"/>
          </a:xfrm>
        </p:spPr>
        <p:txBody>
          <a:bodyPr rtlCol="0">
            <a:normAutofit/>
          </a:bodyPr>
          <a:lstStyle/>
          <a:p>
            <a:pPr rtl="0"/>
            <a:r>
              <a:rPr lang="en-GB" dirty="0"/>
              <a:t>Samir Uddin</a:t>
            </a:r>
          </a:p>
          <a:p>
            <a:pPr rtl="0"/>
            <a:r>
              <a:rPr lang="en-GB" dirty="0"/>
              <a:t>Samir-uddin1@live.co.uk</a:t>
            </a:r>
          </a:p>
          <a:p>
            <a:pPr rtl="0"/>
            <a:r>
              <a:rPr lang="en-GB" dirty="0"/>
              <a:t>linkedin.com/in/samir-u-22338224a/</a:t>
            </a:r>
          </a:p>
        </p:txBody>
      </p:sp>
      <p:sp>
        <p:nvSpPr>
          <p:cNvPr id="35" name="Slide Number Placeholder 34">
            <a:extLst>
              <a:ext uri="{FF2B5EF4-FFF2-40B4-BE49-F238E27FC236}">
                <a16:creationId xmlns:a16="http://schemas.microsoft.com/office/drawing/2014/main" id="{6F05ADB0-C4C0-4EB9-ACD6-D5D69C07C06E}"/>
              </a:ext>
            </a:extLst>
          </p:cNvPr>
          <p:cNvSpPr>
            <a:spLocks noGrp="1"/>
          </p:cNvSpPr>
          <p:nvPr>
            <p:ph type="sldNum" sz="quarter" idx="12"/>
          </p:nvPr>
        </p:nvSpPr>
        <p:spPr>
          <a:xfrm>
            <a:off x="10569202" y="6309360"/>
            <a:ext cx="979879" cy="457200"/>
          </a:xfrm>
        </p:spPr>
        <p:txBody>
          <a:bodyPr rtlCol="0"/>
          <a:lstStyle/>
          <a:p>
            <a:pPr rtl="0"/>
            <a:fld id="{FAEF9944-A4F6-4C59-AEBD-678D6480B8EA}" type="slidenum">
              <a:rPr lang="en-GB" smtClean="0"/>
              <a:pPr rtl="0"/>
              <a:t>10</a:t>
            </a:fld>
            <a:endParaRPr lang="en-GB" dirty="0"/>
          </a:p>
        </p:txBody>
      </p:sp>
    </p:spTree>
    <p:extLst>
      <p:ext uri="{BB962C8B-B14F-4D97-AF65-F5344CB8AC3E}">
        <p14:creationId xmlns:p14="http://schemas.microsoft.com/office/powerpoint/2010/main" val="7982039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97449282-C857-87E5-C36B-4F0AA3C80A14}"/>
              </a:ext>
            </a:extLst>
          </p:cNvPr>
          <p:cNvSpPr>
            <a:spLocks noGrp="1"/>
          </p:cNvSpPr>
          <p:nvPr>
            <p:ph type="ctrTitle"/>
          </p:nvPr>
        </p:nvSpPr>
        <p:spPr>
          <a:xfrm>
            <a:off x="1628168" y="1057522"/>
            <a:ext cx="5003540" cy="2173433"/>
          </a:xfrm>
        </p:spPr>
        <p:txBody>
          <a:bodyPr anchor="ctr">
            <a:normAutofit/>
          </a:bodyPr>
          <a:lstStyle/>
          <a:p>
            <a:pPr>
              <a:lnSpc>
                <a:spcPct val="90000"/>
              </a:lnSpc>
            </a:pPr>
            <a:r>
              <a:rPr lang="en-US" dirty="0"/>
              <a:t>11 year olds are worried*</a:t>
            </a:r>
            <a:endParaRPr lang="en-US"/>
          </a:p>
        </p:txBody>
      </p:sp>
      <p:sp>
        <p:nvSpPr>
          <p:cNvPr id="15" name="Subtitle 2">
            <a:extLst>
              <a:ext uri="{FF2B5EF4-FFF2-40B4-BE49-F238E27FC236}">
                <a16:creationId xmlns:a16="http://schemas.microsoft.com/office/drawing/2014/main" id="{A4626AD5-D84A-5A8D-CCDB-5415F94EA1CF}"/>
              </a:ext>
            </a:extLst>
          </p:cNvPr>
          <p:cNvSpPr>
            <a:spLocks noGrp="1"/>
          </p:cNvSpPr>
          <p:nvPr>
            <p:ph type="subTitle" idx="1"/>
          </p:nvPr>
        </p:nvSpPr>
        <p:spPr>
          <a:xfrm>
            <a:off x="1646643" y="3751119"/>
            <a:ext cx="4985065" cy="1606163"/>
          </a:xfrm>
        </p:spPr>
        <p:txBody>
          <a:bodyPr anchor="t">
            <a:normAutofit/>
          </a:bodyPr>
          <a:lstStyle/>
          <a:p>
            <a:r>
              <a:rPr lang="en-US" dirty="0"/>
              <a:t>But what are they worried about?</a:t>
            </a:r>
          </a:p>
        </p:txBody>
      </p:sp>
      <p:sp>
        <p:nvSpPr>
          <p:cNvPr id="6" name="Footer Placeholder 5">
            <a:extLst>
              <a:ext uri="{FF2B5EF4-FFF2-40B4-BE49-F238E27FC236}">
                <a16:creationId xmlns:a16="http://schemas.microsoft.com/office/drawing/2014/main" id="{8293BA4A-5CC0-9A6F-BCB8-7CE4C99F3B5D}"/>
              </a:ext>
            </a:extLst>
          </p:cNvPr>
          <p:cNvSpPr>
            <a:spLocks noGrp="1"/>
          </p:cNvSpPr>
          <p:nvPr>
            <p:ph type="ftr" sz="quarter" idx="11"/>
          </p:nvPr>
        </p:nvSpPr>
        <p:spPr>
          <a:xfrm>
            <a:off x="1635103" y="6309360"/>
            <a:ext cx="4797504" cy="457200"/>
          </a:xfrm>
        </p:spPr>
        <p:txBody>
          <a:bodyPr anchor="ctr">
            <a:normAutofit/>
          </a:bodyPr>
          <a:lstStyle/>
          <a:p>
            <a:pPr rtl="0">
              <a:lnSpc>
                <a:spcPct val="90000"/>
              </a:lnSpc>
              <a:spcAft>
                <a:spcPts val="600"/>
              </a:spcAft>
            </a:pPr>
            <a:r>
              <a:rPr lang="en-GB" sz="900"/>
              <a:t>*Source: Barnardo’s At what cost? The impact of the cost of living crisis on children and young people (2022) </a:t>
            </a:r>
          </a:p>
        </p:txBody>
      </p:sp>
      <p:sp>
        <p:nvSpPr>
          <p:cNvPr id="7" name="Date Placeholder 6">
            <a:extLst>
              <a:ext uri="{FF2B5EF4-FFF2-40B4-BE49-F238E27FC236}">
                <a16:creationId xmlns:a16="http://schemas.microsoft.com/office/drawing/2014/main" id="{2FB3DAB1-8ED0-A1DE-390E-27FD597084DD}"/>
              </a:ext>
            </a:extLst>
          </p:cNvPr>
          <p:cNvSpPr>
            <a:spLocks noGrp="1"/>
          </p:cNvSpPr>
          <p:nvPr>
            <p:ph type="dt" sz="half" idx="10"/>
          </p:nvPr>
        </p:nvSpPr>
        <p:spPr>
          <a:xfrm>
            <a:off x="8197353" y="6309360"/>
            <a:ext cx="2151134" cy="457200"/>
          </a:xfrm>
        </p:spPr>
        <p:txBody>
          <a:bodyPr anchor="ctr">
            <a:normAutofit/>
          </a:bodyPr>
          <a:lstStyle/>
          <a:p>
            <a:pPr rtl="0">
              <a:spcAft>
                <a:spcPts val="600"/>
              </a:spcAft>
            </a:pPr>
            <a:r>
              <a:rPr lang="en-GB">
                <a:solidFill>
                  <a:srgbClr val="FFFFFF"/>
                </a:solidFill>
              </a:rPr>
              <a:t>2/1/20XX</a:t>
            </a:r>
          </a:p>
        </p:txBody>
      </p:sp>
      <p:sp>
        <p:nvSpPr>
          <p:cNvPr id="8" name="Slide Number Placeholder 7">
            <a:extLst>
              <a:ext uri="{FF2B5EF4-FFF2-40B4-BE49-F238E27FC236}">
                <a16:creationId xmlns:a16="http://schemas.microsoft.com/office/drawing/2014/main" id="{2D1D985F-FE5B-32E9-6748-E254CE60150E}"/>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solidFill>
                  <a:srgbClr val="FFFFFF"/>
                </a:solidFill>
              </a:rPr>
              <a:pPr rtl="0">
                <a:spcAft>
                  <a:spcPts val="600"/>
                </a:spcAft>
              </a:pPr>
              <a:t>2</a:t>
            </a:fld>
            <a:endParaRPr lang="en-GB">
              <a:solidFill>
                <a:srgbClr val="FFFFFF"/>
              </a:solidFill>
            </a:endParaRPr>
          </a:p>
        </p:txBody>
      </p:sp>
      <p:pic>
        <p:nvPicPr>
          <p:cNvPr id="12" name="Picture 11" descr="A hand reaching for a key&#10;&#10;AI-generated content may be incorrect.">
            <a:extLst>
              <a:ext uri="{FF2B5EF4-FFF2-40B4-BE49-F238E27FC236}">
                <a16:creationId xmlns:a16="http://schemas.microsoft.com/office/drawing/2014/main" id="{4E02FA92-33CC-7091-1CF4-0A04004AA709}"/>
              </a:ext>
            </a:extLst>
          </p:cNvPr>
          <p:cNvPicPr>
            <a:picLocks noChangeAspect="1"/>
          </p:cNvPicPr>
          <p:nvPr/>
        </p:nvPicPr>
        <p:blipFill>
          <a:blip r:embed="rId2">
            <a:extLst>
              <a:ext uri="{837473B0-CC2E-450A-ABE3-18F120FF3D39}">
                <a1611:picAttrSrcUrl xmlns:a1611="http://schemas.microsoft.com/office/drawing/2016/11/main" r:id="rId3"/>
              </a:ext>
            </a:extLst>
          </a:blip>
          <a:srcRect l="22180" r="25655" b="-2"/>
          <a:stretch/>
        </p:blipFill>
        <p:spPr>
          <a:xfrm>
            <a:off x="6832662" y="-2"/>
            <a:ext cx="5359338" cy="6858002"/>
          </a:xfrm>
          <a:custGeom>
            <a:avLst/>
            <a:gdLst>
              <a:gd name="connsiteX0" fmla="*/ 0 w 5332064"/>
              <a:gd name="connsiteY0" fmla="*/ 0 h 6858002"/>
              <a:gd name="connsiteX1" fmla="*/ 5332064 w 5332064"/>
              <a:gd name="connsiteY1" fmla="*/ 0 h 6858002"/>
              <a:gd name="connsiteX2" fmla="*/ 5332064 w 5332064"/>
              <a:gd name="connsiteY2" fmla="*/ 6858002 h 6858002"/>
              <a:gd name="connsiteX3" fmla="*/ 0 w 5332064"/>
              <a:gd name="connsiteY3" fmla="*/ 6858002 h 6858002"/>
            </a:gdLst>
            <a:ahLst/>
            <a:cxnLst>
              <a:cxn ang="0">
                <a:pos x="connsiteX0" y="connsiteY0"/>
              </a:cxn>
              <a:cxn ang="0">
                <a:pos x="connsiteX1" y="connsiteY1"/>
              </a:cxn>
              <a:cxn ang="0">
                <a:pos x="connsiteX2" y="connsiteY2"/>
              </a:cxn>
              <a:cxn ang="0">
                <a:pos x="connsiteX3" y="connsiteY3"/>
              </a:cxn>
            </a:cxnLst>
            <a:rect l="l" t="t" r="r" b="b"/>
            <a:pathLst>
              <a:path w="5332064" h="6858002">
                <a:moveTo>
                  <a:pt x="0" y="0"/>
                </a:moveTo>
                <a:lnTo>
                  <a:pt x="5332064" y="0"/>
                </a:lnTo>
                <a:lnTo>
                  <a:pt x="5332064" y="6858002"/>
                </a:lnTo>
                <a:lnTo>
                  <a:pt x="0" y="6858002"/>
                </a:lnTo>
                <a:close/>
              </a:path>
            </a:pathLst>
          </a:custGeom>
          <a:noFill/>
        </p:spPr>
      </p:pic>
      <p:sp>
        <p:nvSpPr>
          <p:cNvPr id="14" name="TextBox 13">
            <a:extLst>
              <a:ext uri="{FF2B5EF4-FFF2-40B4-BE49-F238E27FC236}">
                <a16:creationId xmlns:a16="http://schemas.microsoft.com/office/drawing/2014/main" id="{FD13914A-A906-DA57-AD54-A19DA8E20711}"/>
              </a:ext>
            </a:extLst>
          </p:cNvPr>
          <p:cNvSpPr txBox="1"/>
          <p:nvPr/>
        </p:nvSpPr>
        <p:spPr>
          <a:xfrm>
            <a:off x="9421690" y="6657945"/>
            <a:ext cx="2770310" cy="200055"/>
          </a:xfrm>
          <a:prstGeom prst="rect">
            <a:avLst/>
          </a:prstGeom>
          <a:solidFill>
            <a:srgbClr val="000000"/>
          </a:solidFill>
        </p:spPr>
        <p:txBody>
          <a:bodyPr wrap="none" rtlCol="0">
            <a:spAutoFit/>
          </a:bodyPr>
          <a:lstStyle/>
          <a:p>
            <a:pPr algn="r">
              <a:spcAft>
                <a:spcPts val="600"/>
              </a:spcAft>
            </a:pPr>
            <a:r>
              <a:rPr lang="en-GB" sz="700">
                <a:solidFill>
                  <a:srgbClr val="FFFFFF"/>
                </a:solidFill>
                <a:hlinkClick r:id="rId3" tooltip="https://www.successfulagiletransformation.com/">
                  <a:extLst>
                    <a:ext uri="{A12FA001-AC4F-418D-AE19-62706E023703}">
                      <ahyp:hlinkClr xmlns:ahyp="http://schemas.microsoft.com/office/drawing/2018/hyperlinkcolor" val="tx"/>
                    </a:ext>
                  </a:extLst>
                </a:hlinkClick>
              </a:rPr>
              <a:t>This Photo</a:t>
            </a:r>
            <a:r>
              <a:rPr lang="en-GB" sz="700">
                <a:solidFill>
                  <a:srgbClr val="FFFFFF"/>
                </a:solidFill>
              </a:rPr>
              <a:t> by Unknown Author is licensed under </a:t>
            </a:r>
            <a:r>
              <a:rPr lang="en-GB"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GB" sz="700">
              <a:solidFill>
                <a:srgbClr val="FFFFFF"/>
              </a:solidFill>
            </a:endParaRPr>
          </a:p>
        </p:txBody>
      </p:sp>
    </p:spTree>
    <p:extLst>
      <p:ext uri="{BB962C8B-B14F-4D97-AF65-F5344CB8AC3E}">
        <p14:creationId xmlns:p14="http://schemas.microsoft.com/office/powerpoint/2010/main" val="58064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41C19-D7B7-877C-043E-B322698D37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901ACC1-625C-2AAA-7BA3-F38529E31A61}"/>
              </a:ext>
            </a:extLst>
          </p:cNvPr>
          <p:cNvSpPr>
            <a:spLocks noGrp="1"/>
          </p:cNvSpPr>
          <p:nvPr>
            <p:ph type="title"/>
          </p:nvPr>
        </p:nvSpPr>
        <p:spPr>
          <a:xfrm>
            <a:off x="4688958" y="343699"/>
            <a:ext cx="6457717" cy="1580890"/>
          </a:xfrm>
        </p:spPr>
        <p:txBody>
          <a:bodyPr rtlCol="0"/>
          <a:lstStyle/>
          <a:p>
            <a:pPr rtl="0"/>
            <a:r>
              <a:rPr lang="en-GB" dirty="0"/>
              <a:t>Problem definition:</a:t>
            </a:r>
          </a:p>
        </p:txBody>
      </p:sp>
      <p:pic>
        <p:nvPicPr>
          <p:cNvPr id="16" name="Picture Placeholder 15" descr="Graph, tables and charts">
            <a:extLst>
              <a:ext uri="{FF2B5EF4-FFF2-40B4-BE49-F238E27FC236}">
                <a16:creationId xmlns:a16="http://schemas.microsoft.com/office/drawing/2014/main" id="{4813CC12-6E4C-94AF-D096-E16AE525B8FE}"/>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0" y="3461004"/>
            <a:ext cx="4613547" cy="3396996"/>
          </a:xfrm>
        </p:spPr>
      </p:pic>
      <p:pic>
        <p:nvPicPr>
          <p:cNvPr id="26" name="Picture Placeholder 25" descr="People around a desk working ">
            <a:extLst>
              <a:ext uri="{FF2B5EF4-FFF2-40B4-BE49-F238E27FC236}">
                <a16:creationId xmlns:a16="http://schemas.microsoft.com/office/drawing/2014/main" id="{97736956-3553-08DB-4D9C-A15811872958}"/>
              </a:ext>
            </a:extLst>
          </p:cNvPr>
          <p:cNvPicPr>
            <a:picLocks noGrp="1" noChangeAspect="1"/>
          </p:cNvPicPr>
          <p:nvPr>
            <p:ph type="pic" sz="quarter" idx="13"/>
          </p:nvPr>
        </p:nvPicPr>
        <p:blipFill rotWithShape="1">
          <a:blip r:embed="rId4">
            <a:extLst>
              <a:ext uri="{28A0092B-C50C-407E-A947-70E740481C1C}">
                <a14:useLocalDpi xmlns:a14="http://schemas.microsoft.com/office/drawing/2010/main" val="0"/>
              </a:ext>
            </a:extLst>
          </a:blip>
          <a:srcRect/>
          <a:stretch/>
        </p:blipFill>
        <p:spPr>
          <a:xfrm>
            <a:off x="0" y="0"/>
            <a:ext cx="4613548" cy="3396994"/>
          </a:xfrm>
        </p:spPr>
      </p:pic>
      <p:sp>
        <p:nvSpPr>
          <p:cNvPr id="9" name="Content Placeholder 8">
            <a:extLst>
              <a:ext uri="{FF2B5EF4-FFF2-40B4-BE49-F238E27FC236}">
                <a16:creationId xmlns:a16="http://schemas.microsoft.com/office/drawing/2014/main" id="{ED53CCA4-4F3D-5E19-1E4A-3BB243BAF042}"/>
              </a:ext>
            </a:extLst>
          </p:cNvPr>
          <p:cNvSpPr>
            <a:spLocks noGrp="1"/>
          </p:cNvSpPr>
          <p:nvPr>
            <p:ph idx="1"/>
          </p:nvPr>
        </p:nvSpPr>
        <p:spPr>
          <a:xfrm>
            <a:off x="4688958" y="1754372"/>
            <a:ext cx="7503042" cy="4366710"/>
          </a:xfrm>
        </p:spPr>
        <p:txBody>
          <a:bodyPr rtlCol="0"/>
          <a:lstStyle/>
          <a:p>
            <a:pPr rtl="0"/>
            <a:r>
              <a:rPr lang="en-GB" dirty="0"/>
              <a:t>Young people are worried about </a:t>
            </a:r>
            <a:r>
              <a:rPr lang="en-GB" b="1" dirty="0"/>
              <a:t>securing</a:t>
            </a:r>
            <a:r>
              <a:rPr lang="en-GB" dirty="0"/>
              <a:t> a job in the future.</a:t>
            </a:r>
          </a:p>
          <a:p>
            <a:pPr rtl="0"/>
            <a:endParaRPr lang="en-GB" dirty="0"/>
          </a:p>
          <a:p>
            <a:pPr rtl="0"/>
            <a:r>
              <a:rPr lang="en-GB" dirty="0"/>
              <a:t>Why?</a:t>
            </a:r>
          </a:p>
          <a:p>
            <a:pPr rtl="0"/>
            <a:r>
              <a:rPr lang="en-GB" dirty="0"/>
              <a:t>Because they are expected to have </a:t>
            </a:r>
            <a:r>
              <a:rPr lang="en-GB" b="1" dirty="0"/>
              <a:t>skills</a:t>
            </a:r>
            <a:r>
              <a:rPr lang="en-GB" dirty="0"/>
              <a:t> that they have not been taught or have experienced.</a:t>
            </a:r>
          </a:p>
          <a:p>
            <a:pPr rtl="0"/>
            <a:endParaRPr lang="en-GB" dirty="0"/>
          </a:p>
          <a:p>
            <a:pPr rtl="0"/>
            <a:r>
              <a:rPr lang="en-GB" dirty="0"/>
              <a:t>What does this say about employers/job market?</a:t>
            </a:r>
          </a:p>
          <a:p>
            <a:pPr rtl="0"/>
            <a:r>
              <a:rPr lang="en-GB" dirty="0"/>
              <a:t>There needs to be a way of </a:t>
            </a:r>
            <a:r>
              <a:rPr lang="en-GB" b="1" dirty="0"/>
              <a:t>bridging the gap</a:t>
            </a:r>
            <a:r>
              <a:rPr lang="en-GB" dirty="0"/>
              <a:t> between </a:t>
            </a:r>
            <a:r>
              <a:rPr lang="en-GB" b="1" dirty="0"/>
              <a:t>young people</a:t>
            </a:r>
            <a:r>
              <a:rPr lang="en-GB" dirty="0"/>
              <a:t> and the </a:t>
            </a:r>
            <a:r>
              <a:rPr lang="en-GB" b="1" dirty="0"/>
              <a:t>skills</a:t>
            </a:r>
            <a:r>
              <a:rPr lang="en-GB" dirty="0"/>
              <a:t> they are looking for.</a:t>
            </a:r>
          </a:p>
        </p:txBody>
      </p:sp>
      <p:sp>
        <p:nvSpPr>
          <p:cNvPr id="23" name="Slide Number Placeholder 22">
            <a:extLst>
              <a:ext uri="{FF2B5EF4-FFF2-40B4-BE49-F238E27FC236}">
                <a16:creationId xmlns:a16="http://schemas.microsoft.com/office/drawing/2014/main" id="{A155C711-D37B-92BB-100E-0C98F9286C4F}"/>
              </a:ext>
            </a:extLst>
          </p:cNvPr>
          <p:cNvSpPr>
            <a:spLocks noGrp="1"/>
          </p:cNvSpPr>
          <p:nvPr>
            <p:ph type="sldNum" sz="quarter" idx="12"/>
          </p:nvPr>
        </p:nvSpPr>
        <p:spPr>
          <a:xfrm>
            <a:off x="10569202" y="6309360"/>
            <a:ext cx="979879" cy="457200"/>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AEF9944-A4F6-4C59-AEBD-678D6480B8EA}" type="slidenum">
              <a:rPr kumimoji="0" lang="en-GB" sz="1600" b="1" i="0" u="none" strike="noStrike" kern="1200" cap="none" spc="150" normalizeH="0" baseline="0" noProof="0" smtClean="0">
                <a:ln>
                  <a:noFill/>
                </a:ln>
                <a:solidFill>
                  <a:prstClr val="black">
                    <a:lumMod val="75000"/>
                    <a:lumOff val="25000"/>
                  </a:prstClr>
                </a:solidFill>
                <a:effectLst/>
                <a:uLnTx/>
                <a:uFillTx/>
                <a:latin typeface="Meiry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600" b="1" i="0" u="none" strike="noStrike" kern="1200" cap="none" spc="150" normalizeH="0" baseline="0" noProof="0" dirty="0">
              <a:ln>
                <a:noFill/>
              </a:ln>
              <a:solidFill>
                <a:prstClr val="black">
                  <a:lumMod val="75000"/>
                  <a:lumOff val="25000"/>
                </a:prstClr>
              </a:solidFill>
              <a:effectLst/>
              <a:uLnTx/>
              <a:uFillTx/>
              <a:latin typeface="Meiryo"/>
              <a:ea typeface="+mn-ea"/>
              <a:cs typeface="+mn-cs"/>
            </a:endParaRPr>
          </a:p>
        </p:txBody>
      </p:sp>
    </p:spTree>
    <p:extLst>
      <p:ext uri="{BB962C8B-B14F-4D97-AF65-F5344CB8AC3E}">
        <p14:creationId xmlns:p14="http://schemas.microsoft.com/office/powerpoint/2010/main" val="642496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457A926-16E3-D79E-BB79-79506F534D30}"/>
              </a:ext>
            </a:extLst>
          </p:cNvPr>
          <p:cNvSpPr>
            <a:spLocks noGrp="1"/>
          </p:cNvSpPr>
          <p:nvPr>
            <p:ph type="title"/>
          </p:nvPr>
        </p:nvSpPr>
        <p:spPr>
          <a:xfrm>
            <a:off x="648935" y="180644"/>
            <a:ext cx="11323324" cy="935776"/>
          </a:xfrm>
        </p:spPr>
        <p:txBody>
          <a:bodyPr/>
          <a:lstStyle/>
          <a:p>
            <a:r>
              <a:rPr lang="en-US" dirty="0"/>
              <a:t>FUTURE HUB – app for employment skills</a:t>
            </a:r>
          </a:p>
        </p:txBody>
      </p:sp>
      <p:sp>
        <p:nvSpPr>
          <p:cNvPr id="15" name="Content Placeholder 2">
            <a:extLst>
              <a:ext uri="{FF2B5EF4-FFF2-40B4-BE49-F238E27FC236}">
                <a16:creationId xmlns:a16="http://schemas.microsoft.com/office/drawing/2014/main" id="{E4482507-39B7-1DC8-E351-A523A565ECA4}"/>
              </a:ext>
            </a:extLst>
          </p:cNvPr>
          <p:cNvSpPr>
            <a:spLocks noGrp="1"/>
          </p:cNvSpPr>
          <p:nvPr>
            <p:ph idx="14"/>
          </p:nvPr>
        </p:nvSpPr>
        <p:spPr>
          <a:xfrm>
            <a:off x="648935" y="1834005"/>
            <a:ext cx="3519028" cy="465155"/>
          </a:xfrm>
        </p:spPr>
        <p:txBody>
          <a:bodyPr/>
          <a:lstStyle/>
          <a:p>
            <a:r>
              <a:rPr lang="en-US" dirty="0"/>
              <a:t>Students</a:t>
            </a:r>
          </a:p>
        </p:txBody>
      </p:sp>
      <p:sp>
        <p:nvSpPr>
          <p:cNvPr id="17" name="Content Placeholder 3">
            <a:extLst>
              <a:ext uri="{FF2B5EF4-FFF2-40B4-BE49-F238E27FC236}">
                <a16:creationId xmlns:a16="http://schemas.microsoft.com/office/drawing/2014/main" id="{6C6834B6-B501-DDBE-FD92-27703845802E}"/>
              </a:ext>
            </a:extLst>
          </p:cNvPr>
          <p:cNvSpPr>
            <a:spLocks noGrp="1"/>
          </p:cNvSpPr>
          <p:nvPr>
            <p:ph idx="1"/>
          </p:nvPr>
        </p:nvSpPr>
        <p:spPr>
          <a:xfrm>
            <a:off x="648935" y="2419555"/>
            <a:ext cx="3519028" cy="3587840"/>
          </a:xfrm>
        </p:spPr>
        <p:txBody>
          <a:bodyPr>
            <a:normAutofit/>
          </a:bodyPr>
          <a:lstStyle/>
          <a:p>
            <a:r>
              <a:rPr lang="en-US" dirty="0"/>
              <a:t>Access to specific courses to learn skills (</a:t>
            </a:r>
            <a:r>
              <a:rPr lang="en-US" dirty="0" err="1"/>
              <a:t>E.g</a:t>
            </a:r>
            <a:r>
              <a:rPr lang="en-US" dirty="0"/>
              <a:t> Finance management).</a:t>
            </a:r>
          </a:p>
          <a:p>
            <a:r>
              <a:rPr lang="en-US" dirty="0"/>
              <a:t>Incentivized rewards to students set by school.</a:t>
            </a:r>
          </a:p>
          <a:p>
            <a:r>
              <a:rPr lang="en-US" dirty="0"/>
              <a:t>Confidence in knowing where to look for resources and guidance</a:t>
            </a:r>
          </a:p>
        </p:txBody>
      </p:sp>
      <p:sp>
        <p:nvSpPr>
          <p:cNvPr id="19" name="Content Placeholder 4">
            <a:extLst>
              <a:ext uri="{FF2B5EF4-FFF2-40B4-BE49-F238E27FC236}">
                <a16:creationId xmlns:a16="http://schemas.microsoft.com/office/drawing/2014/main" id="{6510BB18-B5A6-CE23-0C43-E1E3F174124C}"/>
              </a:ext>
            </a:extLst>
          </p:cNvPr>
          <p:cNvSpPr>
            <a:spLocks noGrp="1"/>
          </p:cNvSpPr>
          <p:nvPr>
            <p:ph idx="18"/>
          </p:nvPr>
        </p:nvSpPr>
        <p:spPr>
          <a:xfrm>
            <a:off x="4336486" y="1828356"/>
            <a:ext cx="3519028" cy="465155"/>
          </a:xfrm>
        </p:spPr>
        <p:txBody>
          <a:bodyPr/>
          <a:lstStyle/>
          <a:p>
            <a:r>
              <a:rPr lang="en-US" dirty="0"/>
              <a:t>Employers</a:t>
            </a:r>
          </a:p>
        </p:txBody>
      </p:sp>
      <p:sp>
        <p:nvSpPr>
          <p:cNvPr id="21" name="Content Placeholder 5">
            <a:extLst>
              <a:ext uri="{FF2B5EF4-FFF2-40B4-BE49-F238E27FC236}">
                <a16:creationId xmlns:a16="http://schemas.microsoft.com/office/drawing/2014/main" id="{D8E2823B-242A-2895-39FF-CB5BC5BC736B}"/>
              </a:ext>
            </a:extLst>
          </p:cNvPr>
          <p:cNvSpPr>
            <a:spLocks noGrp="1"/>
          </p:cNvSpPr>
          <p:nvPr>
            <p:ph idx="17"/>
          </p:nvPr>
        </p:nvSpPr>
        <p:spPr>
          <a:xfrm>
            <a:off x="4336486" y="2419554"/>
            <a:ext cx="3519028" cy="3587839"/>
          </a:xfrm>
        </p:spPr>
        <p:txBody>
          <a:bodyPr>
            <a:normAutofit/>
          </a:bodyPr>
          <a:lstStyle/>
          <a:p>
            <a:r>
              <a:rPr lang="en-US" dirty="0"/>
              <a:t>Courses put on, detailing what skills they are looking for, tailored to the business.</a:t>
            </a:r>
          </a:p>
          <a:p>
            <a:r>
              <a:rPr lang="en-US" dirty="0"/>
              <a:t>Exclusive opportunities for potential employees.</a:t>
            </a:r>
          </a:p>
          <a:p>
            <a:r>
              <a:rPr lang="en-US" dirty="0"/>
              <a:t>Confidence in higher quality applications and ROI.</a:t>
            </a:r>
          </a:p>
        </p:txBody>
      </p:sp>
      <p:sp>
        <p:nvSpPr>
          <p:cNvPr id="23" name="Content Placeholder 6">
            <a:extLst>
              <a:ext uri="{FF2B5EF4-FFF2-40B4-BE49-F238E27FC236}">
                <a16:creationId xmlns:a16="http://schemas.microsoft.com/office/drawing/2014/main" id="{A2E60605-5F39-5766-E11A-30502C118E71}"/>
              </a:ext>
            </a:extLst>
          </p:cNvPr>
          <p:cNvSpPr>
            <a:spLocks noGrp="1"/>
          </p:cNvSpPr>
          <p:nvPr>
            <p:ph idx="16"/>
          </p:nvPr>
        </p:nvSpPr>
        <p:spPr>
          <a:xfrm>
            <a:off x="8024036" y="1834005"/>
            <a:ext cx="3948223" cy="465155"/>
          </a:xfrm>
        </p:spPr>
        <p:txBody>
          <a:bodyPr/>
          <a:lstStyle/>
          <a:p>
            <a:r>
              <a:rPr lang="en-US" dirty="0"/>
              <a:t>Educational institutions </a:t>
            </a:r>
          </a:p>
        </p:txBody>
      </p:sp>
      <p:sp>
        <p:nvSpPr>
          <p:cNvPr id="25" name="Content Placeholder 7">
            <a:extLst>
              <a:ext uri="{FF2B5EF4-FFF2-40B4-BE49-F238E27FC236}">
                <a16:creationId xmlns:a16="http://schemas.microsoft.com/office/drawing/2014/main" id="{6FCBA5E5-0438-123C-43EB-B758BD2FCC89}"/>
              </a:ext>
            </a:extLst>
          </p:cNvPr>
          <p:cNvSpPr>
            <a:spLocks noGrp="1"/>
          </p:cNvSpPr>
          <p:nvPr>
            <p:ph idx="15"/>
          </p:nvPr>
        </p:nvSpPr>
        <p:spPr>
          <a:xfrm>
            <a:off x="8024037" y="2419555"/>
            <a:ext cx="3519028" cy="3587838"/>
          </a:xfrm>
        </p:spPr>
        <p:txBody>
          <a:bodyPr>
            <a:normAutofit/>
          </a:bodyPr>
          <a:lstStyle/>
          <a:p>
            <a:r>
              <a:rPr lang="en-US" dirty="0"/>
              <a:t>Task specific students to courses.</a:t>
            </a:r>
          </a:p>
          <a:p>
            <a:r>
              <a:rPr lang="en-US" dirty="0"/>
              <a:t>Confidence in students gaining skills for employment after education.</a:t>
            </a:r>
          </a:p>
          <a:p>
            <a:r>
              <a:rPr lang="en-US" dirty="0"/>
              <a:t>Eases pressure to teach skills by outsourcing to future hub.</a:t>
            </a:r>
          </a:p>
        </p:txBody>
      </p:sp>
      <p:sp>
        <p:nvSpPr>
          <p:cNvPr id="8" name="Slide Number Placeholder 7">
            <a:extLst>
              <a:ext uri="{FF2B5EF4-FFF2-40B4-BE49-F238E27FC236}">
                <a16:creationId xmlns:a16="http://schemas.microsoft.com/office/drawing/2014/main" id="{5E35EF5D-0417-B627-3C8E-58813F6860E0}"/>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pPr rtl="0">
                <a:spcAft>
                  <a:spcPts val="600"/>
                </a:spcAft>
              </a:pPr>
              <a:t>4</a:t>
            </a:fld>
            <a:endParaRPr lang="en-GB"/>
          </a:p>
        </p:txBody>
      </p:sp>
    </p:spTree>
    <p:extLst>
      <p:ext uri="{BB962C8B-B14F-4D97-AF65-F5344CB8AC3E}">
        <p14:creationId xmlns:p14="http://schemas.microsoft.com/office/powerpoint/2010/main" val="299005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6D935-3A24-840D-8F32-6FE47D4185C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6E1AD03-A18B-4A34-3211-F76410BFDE0A}"/>
              </a:ext>
            </a:extLst>
          </p:cNvPr>
          <p:cNvSpPr>
            <a:spLocks noGrp="1"/>
          </p:cNvSpPr>
          <p:nvPr>
            <p:ph type="title"/>
          </p:nvPr>
        </p:nvSpPr>
        <p:spPr>
          <a:xfrm>
            <a:off x="1535372" y="4872251"/>
            <a:ext cx="10013709" cy="1030360"/>
          </a:xfrm>
        </p:spPr>
        <p:txBody>
          <a:bodyPr rtlCol="0">
            <a:normAutofit fontScale="90000"/>
          </a:bodyPr>
          <a:lstStyle/>
          <a:p>
            <a:pPr rtl="0"/>
            <a:r>
              <a:rPr lang="en-GB" dirty="0"/>
              <a:t>Timeline – How wide this solution can be</a:t>
            </a:r>
          </a:p>
        </p:txBody>
      </p:sp>
      <p:sp>
        <p:nvSpPr>
          <p:cNvPr id="5" name="Slide Number Placeholder 4">
            <a:extLst>
              <a:ext uri="{FF2B5EF4-FFF2-40B4-BE49-F238E27FC236}">
                <a16:creationId xmlns:a16="http://schemas.microsoft.com/office/drawing/2014/main" id="{50914039-313F-18F6-E59F-B29FADEDC963}"/>
              </a:ext>
            </a:extLst>
          </p:cNvPr>
          <p:cNvSpPr>
            <a:spLocks noGrp="1"/>
          </p:cNvSpPr>
          <p:nvPr>
            <p:ph type="sldNum" sz="quarter" idx="12"/>
          </p:nvPr>
        </p:nvSpPr>
        <p:spPr>
          <a:xfrm>
            <a:off x="10569202" y="6309360"/>
            <a:ext cx="979879" cy="457200"/>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AEF9944-A4F6-4C59-AEBD-678D6480B8EA}" type="slidenum">
              <a:rPr kumimoji="0" lang="en-GB" sz="1600" b="1" i="0" u="none" strike="noStrike" kern="1200" cap="none" spc="150" normalizeH="0" baseline="0" noProof="0" smtClean="0">
                <a:ln>
                  <a:noFill/>
                </a:ln>
                <a:solidFill>
                  <a:prstClr val="black">
                    <a:lumMod val="75000"/>
                    <a:lumOff val="25000"/>
                  </a:prstClr>
                </a:solidFill>
                <a:effectLst/>
                <a:uLnTx/>
                <a:uFillTx/>
                <a:latin typeface="Meiry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GB" sz="1600" b="1" i="0" u="none" strike="noStrike" kern="1200" cap="none" spc="150" normalizeH="0" baseline="0" noProof="0" dirty="0">
              <a:ln>
                <a:noFill/>
              </a:ln>
              <a:solidFill>
                <a:prstClr val="black">
                  <a:lumMod val="75000"/>
                  <a:lumOff val="25000"/>
                </a:prstClr>
              </a:solidFill>
              <a:effectLst/>
              <a:uLnTx/>
              <a:uFillTx/>
              <a:latin typeface="Meiryo"/>
              <a:ea typeface="+mn-ea"/>
              <a:cs typeface="+mn-cs"/>
            </a:endParaRPr>
          </a:p>
        </p:txBody>
      </p:sp>
      <p:graphicFrame>
        <p:nvGraphicFramePr>
          <p:cNvPr id="9" name="Content Placeholder 3" descr="Timeline Smart Art Placeholder">
            <a:extLst>
              <a:ext uri="{FF2B5EF4-FFF2-40B4-BE49-F238E27FC236}">
                <a16:creationId xmlns:a16="http://schemas.microsoft.com/office/drawing/2014/main" id="{17FE3A6C-399C-62DA-ACF5-67F6BDDBD348}"/>
              </a:ext>
            </a:extLst>
          </p:cNvPr>
          <p:cNvGraphicFramePr>
            <a:graphicFrameLocks/>
          </p:cNvGraphicFramePr>
          <p:nvPr>
            <p:extLst>
              <p:ext uri="{D42A27DB-BD31-4B8C-83A1-F6EECF244321}">
                <p14:modId xmlns:p14="http://schemas.microsoft.com/office/powerpoint/2010/main" val="1761880003"/>
              </p:ext>
            </p:extLst>
          </p:nvPr>
        </p:nvGraphicFramePr>
        <p:xfrm>
          <a:off x="1637082" y="279567"/>
          <a:ext cx="10013709" cy="41436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3359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913E2-C1E5-5343-820D-887D2490AB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3EED0F-295A-5501-04AD-482046A9D81F}"/>
              </a:ext>
            </a:extLst>
          </p:cNvPr>
          <p:cNvSpPr>
            <a:spLocks noGrp="1"/>
          </p:cNvSpPr>
          <p:nvPr>
            <p:ph type="title"/>
          </p:nvPr>
        </p:nvSpPr>
        <p:spPr>
          <a:xfrm>
            <a:off x="648935" y="180644"/>
            <a:ext cx="10900146" cy="935775"/>
          </a:xfrm>
        </p:spPr>
        <p:txBody>
          <a:bodyPr rtlCol="0">
            <a:noAutofit/>
          </a:bodyPr>
          <a:lstStyle/>
          <a:p>
            <a:pPr rtl="0"/>
            <a:r>
              <a:rPr lang="en-GB" dirty="0"/>
              <a:t>Feasibility</a:t>
            </a:r>
          </a:p>
        </p:txBody>
      </p:sp>
      <p:sp>
        <p:nvSpPr>
          <p:cNvPr id="8" name="Content Placeholder 7">
            <a:extLst>
              <a:ext uri="{FF2B5EF4-FFF2-40B4-BE49-F238E27FC236}">
                <a16:creationId xmlns:a16="http://schemas.microsoft.com/office/drawing/2014/main" id="{AB54967C-3571-670F-889D-31BC1F11E225}"/>
              </a:ext>
            </a:extLst>
          </p:cNvPr>
          <p:cNvSpPr>
            <a:spLocks noGrp="1"/>
          </p:cNvSpPr>
          <p:nvPr>
            <p:ph idx="14"/>
          </p:nvPr>
        </p:nvSpPr>
        <p:spPr>
          <a:xfrm>
            <a:off x="642917" y="1670205"/>
            <a:ext cx="4727735" cy="465155"/>
          </a:xfrm>
        </p:spPr>
        <p:txBody>
          <a:bodyPr rtlCol="0">
            <a:noAutofit/>
          </a:bodyPr>
          <a:lstStyle/>
          <a:p>
            <a:pPr rtl="0"/>
            <a:r>
              <a:rPr lang="en-GB" dirty="0"/>
              <a:t>Canvas</a:t>
            </a:r>
          </a:p>
        </p:txBody>
      </p:sp>
      <p:sp>
        <p:nvSpPr>
          <p:cNvPr id="5" name="Content Placeholder 4">
            <a:extLst>
              <a:ext uri="{FF2B5EF4-FFF2-40B4-BE49-F238E27FC236}">
                <a16:creationId xmlns:a16="http://schemas.microsoft.com/office/drawing/2014/main" id="{262D88FD-FC3D-FABD-D343-DBE421A34306}"/>
              </a:ext>
            </a:extLst>
          </p:cNvPr>
          <p:cNvSpPr>
            <a:spLocks noGrp="1"/>
          </p:cNvSpPr>
          <p:nvPr>
            <p:ph idx="1"/>
          </p:nvPr>
        </p:nvSpPr>
        <p:spPr>
          <a:xfrm>
            <a:off x="648933" y="2263679"/>
            <a:ext cx="6155903" cy="3616913"/>
          </a:xfrm>
        </p:spPr>
        <p:txBody>
          <a:bodyPr rtlCol="0">
            <a:noAutofit/>
          </a:bodyPr>
          <a:lstStyle/>
          <a:p>
            <a:pPr rtl="0"/>
            <a:r>
              <a:rPr lang="en-GB" dirty="0"/>
              <a:t>Based on a one-time implementation fee and annual per-user subscription fee.</a:t>
            </a:r>
          </a:p>
          <a:p>
            <a:pPr rtl="0"/>
            <a:r>
              <a:rPr lang="en-GB" dirty="0"/>
              <a:t>An average secondary school holds roughly 1,000 students *</a:t>
            </a:r>
          </a:p>
          <a:p>
            <a:pPr rtl="0"/>
            <a:r>
              <a:rPr lang="en-GB" dirty="0"/>
              <a:t>Based off the canvas** pricing documentation report, they roughly make from one school:</a:t>
            </a:r>
          </a:p>
          <a:p>
            <a:pPr rtl="0"/>
            <a:r>
              <a:rPr lang="en-GB" dirty="0"/>
              <a:t>(1000 students × £10 per head) + £5000 one- time implementation = £15,000 per school</a:t>
            </a:r>
          </a:p>
          <a:p>
            <a:pPr rtl="0"/>
            <a:r>
              <a:rPr lang="en-GB" dirty="0"/>
              <a:t>Subsequent £10,000 a year after first year</a:t>
            </a:r>
          </a:p>
        </p:txBody>
      </p:sp>
      <p:sp>
        <p:nvSpPr>
          <p:cNvPr id="10" name="Content Placeholder 9">
            <a:extLst>
              <a:ext uri="{FF2B5EF4-FFF2-40B4-BE49-F238E27FC236}">
                <a16:creationId xmlns:a16="http://schemas.microsoft.com/office/drawing/2014/main" id="{4EFA3A5A-8D5B-0EAA-8B55-165EA42261E0}"/>
              </a:ext>
            </a:extLst>
          </p:cNvPr>
          <p:cNvSpPr>
            <a:spLocks noGrp="1"/>
          </p:cNvSpPr>
          <p:nvPr>
            <p:ph idx="15"/>
          </p:nvPr>
        </p:nvSpPr>
        <p:spPr>
          <a:xfrm>
            <a:off x="7079606" y="1860475"/>
            <a:ext cx="4727735" cy="465155"/>
          </a:xfrm>
        </p:spPr>
        <p:txBody>
          <a:bodyPr rtlCol="0">
            <a:noAutofit/>
          </a:bodyPr>
          <a:lstStyle/>
          <a:p>
            <a:pPr rtl="0"/>
            <a:r>
              <a:rPr lang="en-GB" dirty="0"/>
              <a:t>Future Hub</a:t>
            </a:r>
          </a:p>
        </p:txBody>
      </p:sp>
      <p:sp>
        <p:nvSpPr>
          <p:cNvPr id="6" name="Content Placeholder 5">
            <a:extLst>
              <a:ext uri="{FF2B5EF4-FFF2-40B4-BE49-F238E27FC236}">
                <a16:creationId xmlns:a16="http://schemas.microsoft.com/office/drawing/2014/main" id="{4988C2C4-743A-557E-97A4-717C3A860FB7}"/>
              </a:ext>
            </a:extLst>
          </p:cNvPr>
          <p:cNvSpPr>
            <a:spLocks noGrp="1"/>
          </p:cNvSpPr>
          <p:nvPr>
            <p:ph idx="13"/>
          </p:nvPr>
        </p:nvSpPr>
        <p:spPr>
          <a:xfrm>
            <a:off x="6804836" y="2422378"/>
            <a:ext cx="4727735" cy="3029446"/>
          </a:xfrm>
        </p:spPr>
        <p:txBody>
          <a:bodyPr rtlCol="0">
            <a:noAutofit/>
          </a:bodyPr>
          <a:lstStyle/>
          <a:p>
            <a:pPr rtl="0"/>
            <a:r>
              <a:rPr lang="en-GB" dirty="0"/>
              <a:t>Following a similar model to canvas</a:t>
            </a:r>
          </a:p>
          <a:p>
            <a:pPr rtl="0"/>
            <a:r>
              <a:rPr lang="en-GB" dirty="0"/>
              <a:t>Targeting schools, colleges, 6</a:t>
            </a:r>
            <a:r>
              <a:rPr lang="en-GB" baseline="30000" dirty="0"/>
              <a:t>th</a:t>
            </a:r>
            <a:r>
              <a:rPr lang="en-GB" dirty="0"/>
              <a:t> forms, universities etc</a:t>
            </a:r>
          </a:p>
          <a:p>
            <a:pPr rtl="0"/>
            <a:r>
              <a:rPr lang="en-GB" dirty="0"/>
              <a:t>First year financial projection could be around £3-5k per school</a:t>
            </a:r>
          </a:p>
          <a:p>
            <a:pPr rtl="0"/>
            <a:r>
              <a:rPr lang="en-GB" dirty="0"/>
              <a:t>Aimed to be more after subsequent years of proof of concept/work</a:t>
            </a:r>
          </a:p>
          <a:p>
            <a:pPr rtl="0"/>
            <a:r>
              <a:rPr lang="en-GB" dirty="0"/>
              <a:t>Can also be backed by government schemes, grants and funding</a:t>
            </a:r>
          </a:p>
        </p:txBody>
      </p:sp>
      <p:sp>
        <p:nvSpPr>
          <p:cNvPr id="15" name="Footer Placeholder 14">
            <a:extLst>
              <a:ext uri="{FF2B5EF4-FFF2-40B4-BE49-F238E27FC236}">
                <a16:creationId xmlns:a16="http://schemas.microsoft.com/office/drawing/2014/main" id="{3A55ECD6-4746-B6E8-33CF-A15E027DDADA}"/>
              </a:ext>
            </a:extLst>
          </p:cNvPr>
          <p:cNvSpPr>
            <a:spLocks noGrp="1"/>
          </p:cNvSpPr>
          <p:nvPr>
            <p:ph type="ftr" sz="quarter" idx="11"/>
          </p:nvPr>
        </p:nvSpPr>
        <p:spPr>
          <a:xfrm>
            <a:off x="0" y="6221110"/>
            <a:ext cx="4311855" cy="63370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150" normalizeH="0" baseline="0" noProof="0" dirty="0">
                <a:ln>
                  <a:noFill/>
                </a:ln>
                <a:solidFill>
                  <a:prstClr val="white"/>
                </a:solidFill>
                <a:effectLst/>
                <a:uLnTx/>
                <a:uFillTx/>
                <a:latin typeface="Meiryo"/>
                <a:ea typeface="+mn-ea"/>
                <a:cs typeface="+mn-cs"/>
              </a:rPr>
              <a:t>*https://www.gov.uk/government/publications/new-homes-fact-sheet-5-new-homes-and-school-places/fact-sheet-5-new-homes-and-school-places</a:t>
            </a:r>
          </a:p>
        </p:txBody>
      </p:sp>
      <p:sp>
        <p:nvSpPr>
          <p:cNvPr id="14" name="Date Placeholder 13">
            <a:extLst>
              <a:ext uri="{FF2B5EF4-FFF2-40B4-BE49-F238E27FC236}">
                <a16:creationId xmlns:a16="http://schemas.microsoft.com/office/drawing/2014/main" id="{D0054FB3-E0DC-3203-9AC5-7A3BC4702CB0}"/>
              </a:ext>
            </a:extLst>
          </p:cNvPr>
          <p:cNvSpPr>
            <a:spLocks noGrp="1"/>
          </p:cNvSpPr>
          <p:nvPr>
            <p:ph type="dt" sz="half" idx="10"/>
          </p:nvPr>
        </p:nvSpPr>
        <p:spPr>
          <a:xfrm>
            <a:off x="4715366" y="6309360"/>
            <a:ext cx="5450324" cy="457200"/>
          </a:xfrm>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150" normalizeH="0" baseline="0" noProof="0" dirty="0">
                <a:ln>
                  <a:noFill/>
                </a:ln>
                <a:solidFill>
                  <a:srgbClr val="595460"/>
                </a:solidFill>
                <a:effectLst/>
                <a:uLnTx/>
                <a:uFillTx/>
                <a:latin typeface="Meiryo"/>
                <a:ea typeface="+mn-ea"/>
                <a:cs typeface="+mn-cs"/>
              </a:rPr>
              <a:t>*https://assets.applytosupply.digitalmarketplace.service.gov.uk/g-cloud-13/documents/709019/805015805534763-pricing-document-2023-05-24-1532.pdf*</a:t>
            </a:r>
          </a:p>
        </p:txBody>
      </p:sp>
      <p:sp>
        <p:nvSpPr>
          <p:cNvPr id="16" name="Slide Number Placeholder 15">
            <a:extLst>
              <a:ext uri="{FF2B5EF4-FFF2-40B4-BE49-F238E27FC236}">
                <a16:creationId xmlns:a16="http://schemas.microsoft.com/office/drawing/2014/main" id="{5BC0B8DC-0D91-59B7-3925-AAEC61268B3E}"/>
              </a:ext>
            </a:extLst>
          </p:cNvPr>
          <p:cNvSpPr>
            <a:spLocks noGrp="1"/>
          </p:cNvSpPr>
          <p:nvPr>
            <p:ph type="sldNum" sz="quarter" idx="12"/>
          </p:nvPr>
        </p:nvSpPr>
        <p:spPr>
          <a:xfrm>
            <a:off x="10569202" y="6309360"/>
            <a:ext cx="979879" cy="457200"/>
          </a:xfrm>
        </p:spPr>
        <p:txBody>
          <a:bodyPr rtlCol="0"/>
          <a:lstStyle/>
          <a:p>
            <a:pPr marL="0" marR="0" lvl="0" indent="0" algn="r" defTabSz="914400" rtl="0" eaLnBrk="1" fontAlgn="auto" latinLnBrk="0" hangingPunct="1">
              <a:lnSpc>
                <a:spcPct val="100000"/>
              </a:lnSpc>
              <a:spcBef>
                <a:spcPts val="0"/>
              </a:spcBef>
              <a:spcAft>
                <a:spcPts val="0"/>
              </a:spcAft>
              <a:buClrTx/>
              <a:buSzTx/>
              <a:buFontTx/>
              <a:buNone/>
              <a:tabLst/>
              <a:defRPr/>
            </a:pPr>
            <a:fld id="{FAEF9944-A4F6-4C59-AEBD-678D6480B8EA}" type="slidenum">
              <a:rPr kumimoji="0" lang="en-GB" sz="1600" b="1" i="0" u="none" strike="noStrike" kern="1200" cap="none" spc="150" normalizeH="0" baseline="0" noProof="0" smtClean="0">
                <a:ln>
                  <a:noFill/>
                </a:ln>
                <a:solidFill>
                  <a:prstClr val="black">
                    <a:lumMod val="75000"/>
                    <a:lumOff val="25000"/>
                  </a:prstClr>
                </a:solidFill>
                <a:effectLst/>
                <a:uLnTx/>
                <a:uFillTx/>
                <a:latin typeface="Meiry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600" b="1" i="0" u="none" strike="noStrike" kern="1200" cap="none" spc="150" normalizeH="0" baseline="0" noProof="0" dirty="0">
              <a:ln>
                <a:noFill/>
              </a:ln>
              <a:solidFill>
                <a:prstClr val="black">
                  <a:lumMod val="75000"/>
                  <a:lumOff val="25000"/>
                </a:prstClr>
              </a:solidFill>
              <a:effectLst/>
              <a:uLnTx/>
              <a:uFillTx/>
              <a:latin typeface="Meiryo"/>
              <a:ea typeface="+mn-ea"/>
              <a:cs typeface="+mn-cs"/>
            </a:endParaRPr>
          </a:p>
        </p:txBody>
      </p:sp>
    </p:spTree>
    <p:extLst>
      <p:ext uri="{BB962C8B-B14F-4D97-AF65-F5344CB8AC3E}">
        <p14:creationId xmlns:p14="http://schemas.microsoft.com/office/powerpoint/2010/main" val="109312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7AC5541C-6FAE-C2C3-63AC-3E3C71EEDADE}"/>
              </a:ext>
            </a:extLst>
          </p:cNvPr>
          <p:cNvSpPr>
            <a:spLocks noGrp="1"/>
          </p:cNvSpPr>
          <p:nvPr>
            <p:ph type="title"/>
          </p:nvPr>
        </p:nvSpPr>
        <p:spPr>
          <a:xfrm>
            <a:off x="648935" y="180644"/>
            <a:ext cx="10900146" cy="935776"/>
          </a:xfrm>
        </p:spPr>
        <p:txBody>
          <a:bodyPr/>
          <a:lstStyle/>
          <a:p>
            <a:r>
              <a:rPr lang="en-US" dirty="0"/>
              <a:t>Scalability</a:t>
            </a:r>
          </a:p>
        </p:txBody>
      </p:sp>
      <p:sp>
        <p:nvSpPr>
          <p:cNvPr id="16" name="Content Placeholder 2">
            <a:extLst>
              <a:ext uri="{FF2B5EF4-FFF2-40B4-BE49-F238E27FC236}">
                <a16:creationId xmlns:a16="http://schemas.microsoft.com/office/drawing/2014/main" id="{5059215A-D14B-992E-F46D-6B1BE3A145C9}"/>
              </a:ext>
            </a:extLst>
          </p:cNvPr>
          <p:cNvSpPr>
            <a:spLocks noGrp="1"/>
          </p:cNvSpPr>
          <p:nvPr>
            <p:ph idx="14"/>
          </p:nvPr>
        </p:nvSpPr>
        <p:spPr>
          <a:xfrm>
            <a:off x="648935" y="1834005"/>
            <a:ext cx="2477037" cy="465155"/>
          </a:xfrm>
        </p:spPr>
        <p:txBody>
          <a:bodyPr/>
          <a:lstStyle/>
          <a:p>
            <a:r>
              <a:rPr lang="en-US" dirty="0"/>
              <a:t>Tech</a:t>
            </a:r>
          </a:p>
        </p:txBody>
      </p:sp>
      <p:sp>
        <p:nvSpPr>
          <p:cNvPr id="18" name="Content Placeholder 3">
            <a:extLst>
              <a:ext uri="{FF2B5EF4-FFF2-40B4-BE49-F238E27FC236}">
                <a16:creationId xmlns:a16="http://schemas.microsoft.com/office/drawing/2014/main" id="{BA940E33-6DB0-9B3B-2CBF-7432156362FA}"/>
              </a:ext>
            </a:extLst>
          </p:cNvPr>
          <p:cNvSpPr>
            <a:spLocks noGrp="1"/>
          </p:cNvSpPr>
          <p:nvPr>
            <p:ph idx="1"/>
          </p:nvPr>
        </p:nvSpPr>
        <p:spPr>
          <a:xfrm>
            <a:off x="648935" y="2419555"/>
            <a:ext cx="2477037" cy="3197260"/>
          </a:xfrm>
        </p:spPr>
        <p:txBody>
          <a:bodyPr>
            <a:normAutofit/>
          </a:bodyPr>
          <a:lstStyle/>
          <a:p>
            <a:r>
              <a:rPr lang="en-US" dirty="0"/>
              <a:t>Server space</a:t>
            </a:r>
          </a:p>
          <a:p>
            <a:r>
              <a:rPr lang="en-US" dirty="0"/>
              <a:t>Storage (cloud)</a:t>
            </a:r>
          </a:p>
          <a:p>
            <a:r>
              <a:rPr lang="en-US" dirty="0"/>
              <a:t>App delivery</a:t>
            </a:r>
          </a:p>
          <a:p>
            <a:r>
              <a:rPr lang="en-US" dirty="0"/>
              <a:t>Website etc..</a:t>
            </a:r>
          </a:p>
        </p:txBody>
      </p:sp>
      <p:sp>
        <p:nvSpPr>
          <p:cNvPr id="20" name="Content Placeholder 4">
            <a:extLst>
              <a:ext uri="{FF2B5EF4-FFF2-40B4-BE49-F238E27FC236}">
                <a16:creationId xmlns:a16="http://schemas.microsoft.com/office/drawing/2014/main" id="{BB1134B1-F994-3386-8D72-0DF412741D8C}"/>
              </a:ext>
            </a:extLst>
          </p:cNvPr>
          <p:cNvSpPr>
            <a:spLocks noGrp="1"/>
          </p:cNvSpPr>
          <p:nvPr>
            <p:ph idx="18"/>
          </p:nvPr>
        </p:nvSpPr>
        <p:spPr>
          <a:xfrm>
            <a:off x="3283863" y="1834005"/>
            <a:ext cx="2477037" cy="465155"/>
          </a:xfrm>
        </p:spPr>
        <p:txBody>
          <a:bodyPr/>
          <a:lstStyle/>
          <a:p>
            <a:r>
              <a:rPr lang="en-US" dirty="0"/>
              <a:t>Social</a:t>
            </a:r>
          </a:p>
        </p:txBody>
      </p:sp>
      <p:sp>
        <p:nvSpPr>
          <p:cNvPr id="22" name="Content Placeholder 5">
            <a:extLst>
              <a:ext uri="{FF2B5EF4-FFF2-40B4-BE49-F238E27FC236}">
                <a16:creationId xmlns:a16="http://schemas.microsoft.com/office/drawing/2014/main" id="{1EE93926-651C-A3D8-DC6D-99020432956B}"/>
              </a:ext>
            </a:extLst>
          </p:cNvPr>
          <p:cNvSpPr>
            <a:spLocks noGrp="1"/>
          </p:cNvSpPr>
          <p:nvPr>
            <p:ph idx="17"/>
          </p:nvPr>
        </p:nvSpPr>
        <p:spPr>
          <a:xfrm>
            <a:off x="3283863" y="2419555"/>
            <a:ext cx="2477037" cy="3197260"/>
          </a:xfrm>
        </p:spPr>
        <p:txBody>
          <a:bodyPr/>
          <a:lstStyle/>
          <a:p>
            <a:r>
              <a:rPr lang="en-US" dirty="0"/>
              <a:t>Word of mouth</a:t>
            </a:r>
          </a:p>
          <a:p>
            <a:r>
              <a:rPr lang="en-US" dirty="0"/>
              <a:t>Marketing</a:t>
            </a:r>
          </a:p>
          <a:p>
            <a:r>
              <a:rPr lang="en-US" dirty="0"/>
              <a:t>School boards</a:t>
            </a:r>
          </a:p>
          <a:p>
            <a:r>
              <a:rPr lang="en-US" dirty="0"/>
              <a:t>Councils</a:t>
            </a:r>
          </a:p>
        </p:txBody>
      </p:sp>
      <p:sp>
        <p:nvSpPr>
          <p:cNvPr id="24" name="Content Placeholder 6">
            <a:extLst>
              <a:ext uri="{FF2B5EF4-FFF2-40B4-BE49-F238E27FC236}">
                <a16:creationId xmlns:a16="http://schemas.microsoft.com/office/drawing/2014/main" id="{80A572D4-C6E8-4E86-05E9-D4D7717E7670}"/>
              </a:ext>
            </a:extLst>
          </p:cNvPr>
          <p:cNvSpPr>
            <a:spLocks noGrp="1"/>
          </p:cNvSpPr>
          <p:nvPr>
            <p:ph idx="16"/>
          </p:nvPr>
        </p:nvSpPr>
        <p:spPr>
          <a:xfrm>
            <a:off x="8024037" y="1834005"/>
            <a:ext cx="3519028" cy="465155"/>
          </a:xfrm>
        </p:spPr>
        <p:txBody>
          <a:bodyPr/>
          <a:lstStyle/>
          <a:p>
            <a:r>
              <a:rPr lang="en-US" dirty="0"/>
              <a:t>Employers</a:t>
            </a:r>
          </a:p>
        </p:txBody>
      </p:sp>
      <p:sp>
        <p:nvSpPr>
          <p:cNvPr id="26" name="Content Placeholder 7">
            <a:extLst>
              <a:ext uri="{FF2B5EF4-FFF2-40B4-BE49-F238E27FC236}">
                <a16:creationId xmlns:a16="http://schemas.microsoft.com/office/drawing/2014/main" id="{64496B23-F973-525F-04ED-82808B4F4C2E}"/>
              </a:ext>
            </a:extLst>
          </p:cNvPr>
          <p:cNvSpPr>
            <a:spLocks noGrp="1"/>
          </p:cNvSpPr>
          <p:nvPr>
            <p:ph idx="15"/>
          </p:nvPr>
        </p:nvSpPr>
        <p:spPr>
          <a:xfrm>
            <a:off x="8024037" y="2419555"/>
            <a:ext cx="3519028" cy="3197260"/>
          </a:xfrm>
        </p:spPr>
        <p:txBody>
          <a:bodyPr/>
          <a:lstStyle/>
          <a:p>
            <a:r>
              <a:rPr lang="en-US" dirty="0"/>
              <a:t>More businesses involved = More confidence for other big employers to get involved</a:t>
            </a:r>
          </a:p>
          <a:p>
            <a:r>
              <a:rPr lang="en-US" dirty="0"/>
              <a:t>Increase in number of youth in workforce</a:t>
            </a:r>
          </a:p>
          <a:p>
            <a:endParaRPr lang="en-US" dirty="0"/>
          </a:p>
        </p:txBody>
      </p:sp>
      <p:sp>
        <p:nvSpPr>
          <p:cNvPr id="7" name="Footer Placeholder 6">
            <a:extLst>
              <a:ext uri="{FF2B5EF4-FFF2-40B4-BE49-F238E27FC236}">
                <a16:creationId xmlns:a16="http://schemas.microsoft.com/office/drawing/2014/main" id="{7EEE925B-5E1E-EA38-C3EC-E6C5DC1A9813}"/>
              </a:ext>
            </a:extLst>
          </p:cNvPr>
          <p:cNvSpPr>
            <a:spLocks noGrp="1"/>
          </p:cNvSpPr>
          <p:nvPr>
            <p:ph type="ftr" sz="quarter" idx="11"/>
          </p:nvPr>
        </p:nvSpPr>
        <p:spPr>
          <a:xfrm>
            <a:off x="642917" y="6309360"/>
            <a:ext cx="3423986" cy="457200"/>
          </a:xfrm>
        </p:spPr>
        <p:txBody>
          <a:bodyPr anchor="ctr">
            <a:normAutofit fontScale="77500" lnSpcReduction="20000"/>
          </a:bodyPr>
          <a:lstStyle/>
          <a:p>
            <a:pPr rtl="0">
              <a:spcAft>
                <a:spcPts val="600"/>
              </a:spcAft>
            </a:pPr>
            <a:r>
              <a:rPr lang="en-GB" dirty="0"/>
              <a:t>*gov.uk/government/publications/international-education-strategy-2023-update</a:t>
            </a:r>
          </a:p>
        </p:txBody>
      </p:sp>
      <p:sp>
        <p:nvSpPr>
          <p:cNvPr id="9" name="Slide Number Placeholder 8">
            <a:extLst>
              <a:ext uri="{FF2B5EF4-FFF2-40B4-BE49-F238E27FC236}">
                <a16:creationId xmlns:a16="http://schemas.microsoft.com/office/drawing/2014/main" id="{ACE7C375-C815-3A08-648D-5D41C36A7160}"/>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pPr rtl="0">
                <a:spcAft>
                  <a:spcPts val="600"/>
                </a:spcAft>
              </a:pPr>
              <a:t>7</a:t>
            </a:fld>
            <a:endParaRPr lang="en-GB"/>
          </a:p>
        </p:txBody>
      </p:sp>
      <p:sp>
        <p:nvSpPr>
          <p:cNvPr id="10" name="Content Placeholder 2">
            <a:extLst>
              <a:ext uri="{FF2B5EF4-FFF2-40B4-BE49-F238E27FC236}">
                <a16:creationId xmlns:a16="http://schemas.microsoft.com/office/drawing/2014/main" id="{55B7BE55-5027-8EAB-ED4E-CCBB84AD68FC}"/>
              </a:ext>
            </a:extLst>
          </p:cNvPr>
          <p:cNvSpPr txBox="1">
            <a:spLocks/>
          </p:cNvSpPr>
          <p:nvPr/>
        </p:nvSpPr>
        <p:spPr>
          <a:xfrm>
            <a:off x="5653950" y="1808965"/>
            <a:ext cx="2477037" cy="465155"/>
          </a:xfrm>
          <a:prstGeom prst="rect">
            <a:avLst/>
          </a:prstGeom>
        </p:spPr>
        <p:txBody>
          <a:bodyPr vert="horz" lIns="109728" tIns="109728" rIns="109728" bIns="91440" rtlCol="0" anchor="t">
            <a:noAutofit/>
          </a:bodyPr>
          <a:lstStyle>
            <a:lvl1pPr marL="0" indent="0" algn="l" defTabSz="914400" rtl="0" eaLnBrk="1" latinLnBrk="0" hangingPunct="1">
              <a:lnSpc>
                <a:spcPct val="140000"/>
              </a:lnSpc>
              <a:spcBef>
                <a:spcPts val="930"/>
              </a:spcBef>
              <a:buFont typeface="Arial" panose="020B0604020202020204" pitchFamily="34" charset="0"/>
              <a:buNone/>
              <a:defRPr sz="20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Government</a:t>
            </a:r>
          </a:p>
        </p:txBody>
      </p:sp>
      <p:sp>
        <p:nvSpPr>
          <p:cNvPr id="11" name="Content Placeholder 3">
            <a:extLst>
              <a:ext uri="{FF2B5EF4-FFF2-40B4-BE49-F238E27FC236}">
                <a16:creationId xmlns:a16="http://schemas.microsoft.com/office/drawing/2014/main" id="{DB8DDF0F-3CC3-7549-80BA-E0A3B71733BD}"/>
              </a:ext>
            </a:extLst>
          </p:cNvPr>
          <p:cNvSpPr txBox="1">
            <a:spLocks/>
          </p:cNvSpPr>
          <p:nvPr/>
        </p:nvSpPr>
        <p:spPr>
          <a:xfrm>
            <a:off x="5547000" y="2419555"/>
            <a:ext cx="2477037" cy="3197260"/>
          </a:xfrm>
          <a:prstGeom prst="rect">
            <a:avLst/>
          </a:prstGeom>
        </p:spPr>
        <p:txBody>
          <a:bodyPr vert="horz" lIns="109728" tIns="109728" rIns="109728" bIns="91440" rtlCol="0" anchor="t">
            <a:normAutofit/>
          </a:bodyPr>
          <a:lstStyle>
            <a:lvl1pPr marL="283464" indent="-283464" algn="l" defTabSz="914400" rtl="0" eaLnBrk="1" latinLnBrk="0" hangingPunct="1">
              <a:lnSpc>
                <a:spcPct val="140000"/>
              </a:lnSpc>
              <a:spcBef>
                <a:spcPts val="930"/>
              </a:spcBef>
              <a:buFont typeface="Arial" panose="020B0604020202020204" pitchFamily="34" charset="0"/>
              <a:buChar char="•"/>
              <a:defRPr sz="16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Promoted via government backed* schemes</a:t>
            </a:r>
          </a:p>
          <a:p>
            <a:r>
              <a:rPr lang="en-US" dirty="0"/>
              <a:t>Collaboration with Department of Education</a:t>
            </a:r>
          </a:p>
        </p:txBody>
      </p:sp>
    </p:spTree>
    <p:extLst>
      <p:ext uri="{BB962C8B-B14F-4D97-AF65-F5344CB8AC3E}">
        <p14:creationId xmlns:p14="http://schemas.microsoft.com/office/powerpoint/2010/main" val="33308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E756776C-5CD5-62F7-322A-5E11544C81E6}"/>
              </a:ext>
            </a:extLst>
          </p:cNvPr>
          <p:cNvSpPr>
            <a:spLocks noGrp="1"/>
          </p:cNvSpPr>
          <p:nvPr>
            <p:ph type="title"/>
          </p:nvPr>
        </p:nvSpPr>
        <p:spPr>
          <a:xfrm>
            <a:off x="266183" y="91440"/>
            <a:ext cx="6623040" cy="791861"/>
          </a:xfrm>
        </p:spPr>
        <p:txBody>
          <a:bodyPr>
            <a:normAutofit fontScale="90000"/>
          </a:bodyPr>
          <a:lstStyle/>
          <a:p>
            <a:r>
              <a:rPr lang="en-US" dirty="0"/>
              <a:t>Why me?</a:t>
            </a:r>
          </a:p>
        </p:txBody>
      </p:sp>
      <p:sp>
        <p:nvSpPr>
          <p:cNvPr id="18" name="Content Placeholder 2">
            <a:extLst>
              <a:ext uri="{FF2B5EF4-FFF2-40B4-BE49-F238E27FC236}">
                <a16:creationId xmlns:a16="http://schemas.microsoft.com/office/drawing/2014/main" id="{70CEE1A8-EEEE-E2D1-0A2A-504D71025190}"/>
              </a:ext>
            </a:extLst>
          </p:cNvPr>
          <p:cNvSpPr>
            <a:spLocks noGrp="1"/>
          </p:cNvSpPr>
          <p:nvPr>
            <p:ph idx="1"/>
          </p:nvPr>
        </p:nvSpPr>
        <p:spPr>
          <a:xfrm>
            <a:off x="260714" y="1215508"/>
            <a:ext cx="6623039" cy="3030599"/>
          </a:xfrm>
        </p:spPr>
        <p:txBody>
          <a:bodyPr>
            <a:normAutofit fontScale="77500" lnSpcReduction="20000"/>
          </a:bodyPr>
          <a:lstStyle/>
          <a:p>
            <a:r>
              <a:rPr lang="en-US" dirty="0"/>
              <a:t>The past 3 years (18-21) I have had 5 different jobs with different organisations all in different domains:</a:t>
            </a:r>
          </a:p>
          <a:p>
            <a:r>
              <a:rPr lang="en-US" dirty="0"/>
              <a:t>Student ambassador (2021 – current)</a:t>
            </a:r>
          </a:p>
          <a:p>
            <a:r>
              <a:rPr lang="en-US" dirty="0"/>
              <a:t>Mental health support worker (2021-2023)</a:t>
            </a:r>
          </a:p>
          <a:p>
            <a:r>
              <a:rPr lang="en-US" dirty="0"/>
              <a:t>IT Service Champion (2022-2023)</a:t>
            </a:r>
          </a:p>
          <a:p>
            <a:r>
              <a:rPr lang="en-US" dirty="0"/>
              <a:t>Software Engineer (2023-2024)</a:t>
            </a:r>
          </a:p>
          <a:p>
            <a:r>
              <a:rPr lang="en-US" dirty="0"/>
              <a:t>Counsellor (2024 – current)</a:t>
            </a:r>
          </a:p>
          <a:p>
            <a:endParaRPr lang="en-US" dirty="0"/>
          </a:p>
        </p:txBody>
      </p:sp>
      <p:pic>
        <p:nvPicPr>
          <p:cNvPr id="13" name="Picture Placeholder 12">
            <a:extLst>
              <a:ext uri="{FF2B5EF4-FFF2-40B4-BE49-F238E27FC236}">
                <a16:creationId xmlns:a16="http://schemas.microsoft.com/office/drawing/2014/main" id="{1F7A9F2B-6135-215D-1929-A67D882C53CA}"/>
              </a:ext>
            </a:extLst>
          </p:cNvPr>
          <p:cNvPicPr>
            <a:picLocks noGrp="1" noChangeAspect="1"/>
          </p:cNvPicPr>
          <p:nvPr>
            <p:ph type="pic" sz="quarter" idx="13"/>
          </p:nvPr>
        </p:nvPicPr>
        <p:blipFill>
          <a:blip r:embed="rId2"/>
          <a:srcRect l="40862" r="6266"/>
          <a:stretch/>
        </p:blipFill>
        <p:spPr>
          <a:xfrm>
            <a:off x="8194675" y="1085850"/>
            <a:ext cx="3997325" cy="5037138"/>
          </a:xfrm>
          <a:prstGeom prst="rect">
            <a:avLst/>
          </a:prstGeom>
        </p:spPr>
      </p:pic>
      <p:sp>
        <p:nvSpPr>
          <p:cNvPr id="11" name="Slide Number Placeholder 10">
            <a:extLst>
              <a:ext uri="{FF2B5EF4-FFF2-40B4-BE49-F238E27FC236}">
                <a16:creationId xmlns:a16="http://schemas.microsoft.com/office/drawing/2014/main" id="{8C76E97F-0DDB-70C9-765E-D6BEA5F6A003}"/>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pPr rtl="0">
                <a:spcAft>
                  <a:spcPts val="600"/>
                </a:spcAft>
              </a:pPr>
              <a:t>8</a:t>
            </a:fld>
            <a:endParaRPr lang="en-GB"/>
          </a:p>
        </p:txBody>
      </p:sp>
      <p:sp>
        <p:nvSpPr>
          <p:cNvPr id="12" name="Content Placeholder 2">
            <a:extLst>
              <a:ext uri="{FF2B5EF4-FFF2-40B4-BE49-F238E27FC236}">
                <a16:creationId xmlns:a16="http://schemas.microsoft.com/office/drawing/2014/main" id="{937D7BB1-1525-46D6-812D-6A0C0CA46EF6}"/>
              </a:ext>
            </a:extLst>
          </p:cNvPr>
          <p:cNvSpPr txBox="1">
            <a:spLocks/>
          </p:cNvSpPr>
          <p:nvPr/>
        </p:nvSpPr>
        <p:spPr>
          <a:xfrm>
            <a:off x="260713" y="4022823"/>
            <a:ext cx="7592359" cy="3030599"/>
          </a:xfrm>
          <a:prstGeom prst="rect">
            <a:avLst/>
          </a:prstGeom>
        </p:spPr>
        <p:txBody>
          <a:bodyPr vert="horz" lIns="109728" tIns="109728" rIns="109728" bIns="91440" rtlCol="0" anchor="t">
            <a:normAutofit/>
          </a:bodyPr>
          <a:lstStyle>
            <a:lvl1pPr marL="0" indent="0" algn="l" defTabSz="914400" rtl="0" eaLnBrk="1" latinLnBrk="0" hangingPunct="1">
              <a:lnSpc>
                <a:spcPct val="140000"/>
              </a:lnSpc>
              <a:spcBef>
                <a:spcPts val="930"/>
              </a:spcBef>
              <a:buFont typeface="Corbel" panose="020B0503020204020204" pitchFamily="34" charset="0"/>
              <a:buNone/>
              <a:defRPr sz="20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a:lstStyle>
          <a:p>
            <a:r>
              <a:rPr lang="en-US" dirty="0"/>
              <a:t>I would like to say I am somewhat qualified to understand what skills are important to young people and how they can improve their chances to gain employment for the future</a:t>
            </a:r>
          </a:p>
        </p:txBody>
      </p:sp>
    </p:spTree>
    <p:extLst>
      <p:ext uri="{BB962C8B-B14F-4D97-AF65-F5344CB8AC3E}">
        <p14:creationId xmlns:p14="http://schemas.microsoft.com/office/powerpoint/2010/main" val="3493234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14E50F3-8964-50C1-F5FA-BECF4A259F8D}"/>
              </a:ext>
            </a:extLst>
          </p:cNvPr>
          <p:cNvSpPr>
            <a:spLocks noGrp="1"/>
          </p:cNvSpPr>
          <p:nvPr>
            <p:ph type="title"/>
          </p:nvPr>
        </p:nvSpPr>
        <p:spPr>
          <a:xfrm>
            <a:off x="648935" y="180644"/>
            <a:ext cx="10900146" cy="935776"/>
          </a:xfrm>
        </p:spPr>
        <p:txBody>
          <a:bodyPr/>
          <a:lstStyle/>
          <a:p>
            <a:r>
              <a:rPr lang="en-US" dirty="0"/>
              <a:t>Before I let you go!</a:t>
            </a:r>
          </a:p>
        </p:txBody>
      </p:sp>
      <p:sp>
        <p:nvSpPr>
          <p:cNvPr id="14" name="Content Placeholder 2">
            <a:extLst>
              <a:ext uri="{FF2B5EF4-FFF2-40B4-BE49-F238E27FC236}">
                <a16:creationId xmlns:a16="http://schemas.microsoft.com/office/drawing/2014/main" id="{D75C89A9-7C9F-24FA-2A1E-916CA04D6E23}"/>
              </a:ext>
            </a:extLst>
          </p:cNvPr>
          <p:cNvSpPr>
            <a:spLocks noGrp="1"/>
          </p:cNvSpPr>
          <p:nvPr>
            <p:ph idx="14"/>
          </p:nvPr>
        </p:nvSpPr>
        <p:spPr>
          <a:xfrm>
            <a:off x="648935" y="1834005"/>
            <a:ext cx="3519028" cy="465155"/>
          </a:xfrm>
        </p:spPr>
        <p:txBody>
          <a:bodyPr/>
          <a:lstStyle/>
          <a:p>
            <a:r>
              <a:rPr lang="en-US" dirty="0"/>
              <a:t>Start menu</a:t>
            </a:r>
          </a:p>
        </p:txBody>
      </p:sp>
      <p:pic>
        <p:nvPicPr>
          <p:cNvPr id="8" name="Content Placeholder 7">
            <a:extLst>
              <a:ext uri="{FF2B5EF4-FFF2-40B4-BE49-F238E27FC236}">
                <a16:creationId xmlns:a16="http://schemas.microsoft.com/office/drawing/2014/main" id="{7971A911-748B-03A7-E886-B0EEDB0CD93C}"/>
              </a:ext>
            </a:extLst>
          </p:cNvPr>
          <p:cNvPicPr>
            <a:picLocks noGrp="1" noChangeAspect="1"/>
          </p:cNvPicPr>
          <p:nvPr>
            <p:ph idx="1"/>
          </p:nvPr>
        </p:nvPicPr>
        <p:blipFill>
          <a:blip r:embed="rId2"/>
          <a:stretch>
            <a:fillRect/>
          </a:stretch>
        </p:blipFill>
        <p:spPr>
          <a:xfrm>
            <a:off x="28758" y="2609634"/>
            <a:ext cx="4138430" cy="2248478"/>
          </a:xfrm>
          <a:prstGeom prst="rect">
            <a:avLst/>
          </a:prstGeom>
        </p:spPr>
      </p:pic>
      <p:sp>
        <p:nvSpPr>
          <p:cNvPr id="18" name="Content Placeholder 4">
            <a:extLst>
              <a:ext uri="{FF2B5EF4-FFF2-40B4-BE49-F238E27FC236}">
                <a16:creationId xmlns:a16="http://schemas.microsoft.com/office/drawing/2014/main" id="{8A85C9E4-80B8-4251-E38A-DA11DE76390C}"/>
              </a:ext>
            </a:extLst>
          </p:cNvPr>
          <p:cNvSpPr>
            <a:spLocks noGrp="1"/>
          </p:cNvSpPr>
          <p:nvPr>
            <p:ph idx="18"/>
          </p:nvPr>
        </p:nvSpPr>
        <p:spPr>
          <a:xfrm>
            <a:off x="4680907" y="1779884"/>
            <a:ext cx="2666192" cy="465155"/>
          </a:xfrm>
        </p:spPr>
        <p:txBody>
          <a:bodyPr/>
          <a:lstStyle/>
          <a:p>
            <a:r>
              <a:rPr lang="en-US" dirty="0"/>
              <a:t>Student page</a:t>
            </a:r>
          </a:p>
        </p:txBody>
      </p:sp>
      <p:pic>
        <p:nvPicPr>
          <p:cNvPr id="9" name="Content Placeholder 8">
            <a:extLst>
              <a:ext uri="{FF2B5EF4-FFF2-40B4-BE49-F238E27FC236}">
                <a16:creationId xmlns:a16="http://schemas.microsoft.com/office/drawing/2014/main" id="{B29C6E79-631E-A219-F6DC-BDA09BAFED66}"/>
              </a:ext>
            </a:extLst>
          </p:cNvPr>
          <p:cNvPicPr>
            <a:picLocks noGrp="1" noChangeAspect="1"/>
          </p:cNvPicPr>
          <p:nvPr>
            <p:ph idx="17"/>
          </p:nvPr>
        </p:nvPicPr>
        <p:blipFill>
          <a:blip r:embed="rId3"/>
          <a:stretch>
            <a:fillRect/>
          </a:stretch>
        </p:blipFill>
        <p:spPr>
          <a:xfrm>
            <a:off x="4292153" y="2609635"/>
            <a:ext cx="4456366" cy="2504182"/>
          </a:xfrm>
          <a:prstGeom prst="rect">
            <a:avLst/>
          </a:prstGeom>
        </p:spPr>
      </p:pic>
      <p:sp>
        <p:nvSpPr>
          <p:cNvPr id="22" name="Content Placeholder 6">
            <a:extLst>
              <a:ext uri="{FF2B5EF4-FFF2-40B4-BE49-F238E27FC236}">
                <a16:creationId xmlns:a16="http://schemas.microsoft.com/office/drawing/2014/main" id="{759A8902-C890-DA3D-035C-B1C91AEA08E1}"/>
              </a:ext>
            </a:extLst>
          </p:cNvPr>
          <p:cNvSpPr>
            <a:spLocks noGrp="1"/>
          </p:cNvSpPr>
          <p:nvPr>
            <p:ph idx="16"/>
          </p:nvPr>
        </p:nvSpPr>
        <p:spPr>
          <a:xfrm>
            <a:off x="8672972" y="1834005"/>
            <a:ext cx="3519028" cy="465155"/>
          </a:xfrm>
        </p:spPr>
        <p:txBody>
          <a:bodyPr/>
          <a:lstStyle/>
          <a:p>
            <a:r>
              <a:rPr lang="en-US" dirty="0"/>
              <a:t>Course quiz example</a:t>
            </a:r>
          </a:p>
        </p:txBody>
      </p:sp>
      <p:pic>
        <p:nvPicPr>
          <p:cNvPr id="10" name="Content Placeholder 9">
            <a:extLst>
              <a:ext uri="{FF2B5EF4-FFF2-40B4-BE49-F238E27FC236}">
                <a16:creationId xmlns:a16="http://schemas.microsoft.com/office/drawing/2014/main" id="{F6BD8959-E916-925E-3A5D-454CA15349F5}"/>
              </a:ext>
            </a:extLst>
          </p:cNvPr>
          <p:cNvPicPr>
            <a:picLocks noGrp="1" noChangeAspect="1"/>
          </p:cNvPicPr>
          <p:nvPr>
            <p:ph idx="15"/>
          </p:nvPr>
        </p:nvPicPr>
        <p:blipFill>
          <a:blip r:embed="rId4"/>
          <a:srcRect t="28768" r="51138"/>
          <a:stretch/>
        </p:blipFill>
        <p:spPr>
          <a:xfrm>
            <a:off x="9300191" y="2609634"/>
            <a:ext cx="2538021" cy="2206511"/>
          </a:xfrm>
          <a:prstGeom prst="rect">
            <a:avLst/>
          </a:prstGeom>
        </p:spPr>
      </p:pic>
      <p:sp>
        <p:nvSpPr>
          <p:cNvPr id="7" name="Slide Number Placeholder 6">
            <a:extLst>
              <a:ext uri="{FF2B5EF4-FFF2-40B4-BE49-F238E27FC236}">
                <a16:creationId xmlns:a16="http://schemas.microsoft.com/office/drawing/2014/main" id="{216FA3C5-EE2A-92D8-720E-EBE73FF671BA}"/>
              </a:ext>
            </a:extLst>
          </p:cNvPr>
          <p:cNvSpPr>
            <a:spLocks noGrp="1"/>
          </p:cNvSpPr>
          <p:nvPr>
            <p:ph type="sldNum" sz="quarter" idx="12"/>
          </p:nvPr>
        </p:nvSpPr>
        <p:spPr>
          <a:xfrm>
            <a:off x="10569202" y="6309360"/>
            <a:ext cx="979879" cy="457200"/>
          </a:xfrm>
        </p:spPr>
        <p:txBody>
          <a:bodyPr anchor="b">
            <a:normAutofit/>
          </a:bodyPr>
          <a:lstStyle/>
          <a:p>
            <a:pPr rtl="0">
              <a:spcAft>
                <a:spcPts val="600"/>
              </a:spcAft>
            </a:pPr>
            <a:fld id="{FAEF9944-A4F6-4C59-AEBD-678D6480B8EA}" type="slidenum">
              <a:rPr lang="en-GB" smtClean="0"/>
              <a:pPr rtl="0">
                <a:spcAft>
                  <a:spcPts val="600"/>
                </a:spcAft>
              </a:pPr>
              <a:t>9</a:t>
            </a:fld>
            <a:endParaRPr lang="en-GB"/>
          </a:p>
        </p:txBody>
      </p:sp>
      <p:sp>
        <p:nvSpPr>
          <p:cNvPr id="11" name="TextBox 10">
            <a:extLst>
              <a:ext uri="{FF2B5EF4-FFF2-40B4-BE49-F238E27FC236}">
                <a16:creationId xmlns:a16="http://schemas.microsoft.com/office/drawing/2014/main" id="{96405C1A-8DCB-4E26-CF53-7DED134821A4}"/>
              </a:ext>
            </a:extLst>
          </p:cNvPr>
          <p:cNvSpPr txBox="1"/>
          <p:nvPr/>
        </p:nvSpPr>
        <p:spPr>
          <a:xfrm>
            <a:off x="393403" y="5109100"/>
            <a:ext cx="7442791" cy="923330"/>
          </a:xfrm>
          <a:prstGeom prst="rect">
            <a:avLst/>
          </a:prstGeom>
          <a:noFill/>
        </p:spPr>
        <p:txBody>
          <a:bodyPr wrap="square" rtlCol="0">
            <a:spAutoFit/>
          </a:bodyPr>
          <a:lstStyle/>
          <a:p>
            <a:r>
              <a:rPr lang="en-GB" dirty="0"/>
              <a:t>Full repository with instructions can be found here: </a:t>
            </a:r>
            <a:r>
              <a:rPr lang="en-GB" dirty="0">
                <a:hlinkClick r:id="rId5"/>
              </a:rPr>
              <a:t>https://github.com/msuddin2/Future-hub</a:t>
            </a:r>
            <a:endParaRPr lang="en-GB" dirty="0"/>
          </a:p>
          <a:p>
            <a:r>
              <a:rPr lang="en-GB" dirty="0"/>
              <a:t>Please have feel free to have fun and mess around as you wish!</a:t>
            </a:r>
          </a:p>
        </p:txBody>
      </p:sp>
    </p:spTree>
    <p:extLst>
      <p:ext uri="{BB962C8B-B14F-4D97-AF65-F5344CB8AC3E}">
        <p14:creationId xmlns:p14="http://schemas.microsoft.com/office/powerpoint/2010/main" val="860766823"/>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74515236.tgt.Office_50301644_TF56000440_Win32_OJ112196103" id="{580BD9EC-6C19-4542-8B14-DA369C5CDA21}" vid="{FD53FB74-34FC-41BD-841A-01F39158635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0F1594-3EA9-4B35-B72A-00D8B89F015B}">
  <ds:schemaRefs>
    <ds:schemaRef ds:uri="http://schemas.microsoft.com/sharepoint/v3/contenttype/forms"/>
  </ds:schemaRefs>
</ds:datastoreItem>
</file>

<file path=customXml/itemProps2.xml><?xml version="1.0" encoding="utf-8"?>
<ds:datastoreItem xmlns:ds="http://schemas.openxmlformats.org/officeDocument/2006/customXml" ds:itemID="{9BF9B764-6365-43A2-B92A-B9C4DD6E9B23}">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9F8CEDD-DC61-403E-AD0F-EF7523F627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{3713B51A-D4B2-4919-B913-91F5406AFF05}tf56000440_win32</Template>
  <TotalTime>270</TotalTime>
  <Words>708</Words>
  <Application>Microsoft Office PowerPoint</Application>
  <PresentationFormat>Widescreen</PresentationFormat>
  <Paragraphs>118</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Meiryo</vt:lpstr>
      <vt:lpstr>Arial</vt:lpstr>
      <vt:lpstr>Calibri</vt:lpstr>
      <vt:lpstr>Corbel</vt:lpstr>
      <vt:lpstr>ShojiVTI</vt:lpstr>
      <vt:lpstr>Future hub</vt:lpstr>
      <vt:lpstr>11 year olds are worried*</vt:lpstr>
      <vt:lpstr>Problem definition:</vt:lpstr>
      <vt:lpstr>FUTURE HUB – app for employment skills</vt:lpstr>
      <vt:lpstr>Timeline – How wide this solution can be</vt:lpstr>
      <vt:lpstr>Feasibility</vt:lpstr>
      <vt:lpstr>Scalability</vt:lpstr>
      <vt:lpstr>Why me?</vt:lpstr>
      <vt:lpstr>Before I let you go!</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Samir Uddin</dc:creator>
  <cp:lastModifiedBy>Samir Uddin</cp:lastModifiedBy>
  <cp:revision>1</cp:revision>
  <dcterms:created xsi:type="dcterms:W3CDTF">2025-06-02T10:13:07Z</dcterms:created>
  <dcterms:modified xsi:type="dcterms:W3CDTF">2025-06-02T17:45:54Z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