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Sudhish Kumar M-</a:t>
            </a:r>
            <a:r>
              <a:rPr lang="en-US" sz="2000" b="1" spc="-75" dirty="0" err="1">
                <a:solidFill>
                  <a:srgbClr val="FFFFFF"/>
                </a:solidFill>
                <a:latin typeface="Arial"/>
                <a:cs typeface="Arial"/>
              </a:rPr>
              <a:t>ACTech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-Chemical Department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21</TotalTime>
  <Words>1427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Sudhish Kumar</cp:lastModifiedBy>
  <cp:revision>825</cp:revision>
  <dcterms:created xsi:type="dcterms:W3CDTF">2024-04-01T16:53:49Z</dcterms:created>
  <dcterms:modified xsi:type="dcterms:W3CDTF">2024-04-30T14:38:22Z</dcterms:modified>
</cp:coreProperties>
</file>