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9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732</TotalTime>
  <Words>1185</Words>
  <Application>Microsoft Office PowerPoint</Application>
  <PresentationFormat>Widescreen</PresentationFormat>
  <Paragraphs>195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Wingdings 3</vt:lpstr>
      <vt:lpstr>Wisp</vt:lpstr>
      <vt:lpstr>APIs</vt:lpstr>
      <vt:lpstr>Who We Are</vt:lpstr>
      <vt:lpstr>Agenda</vt:lpstr>
      <vt:lpstr>What is an API?</vt:lpstr>
      <vt:lpstr>What is an API? (cont.)</vt:lpstr>
      <vt:lpstr>It depends!</vt:lpstr>
      <vt:lpstr>API Standards and Protocols</vt:lpstr>
      <vt:lpstr>RPC and RMI</vt:lpstr>
      <vt:lpstr>Simple Object Access Protocol (SOAP)</vt:lpstr>
      <vt:lpstr>SOAP Request Example</vt:lpstr>
      <vt:lpstr>Representational State Transfer (REST)</vt:lpstr>
      <vt:lpstr>HTTP Overview (for REST purposes)</vt:lpstr>
      <vt:lpstr>SOAP vs REST</vt:lpstr>
      <vt:lpstr>Live Demo</vt:lpstr>
      <vt:lpstr>Should I use an external API?</vt:lpstr>
      <vt:lpstr>Should I use an internal API?</vt:lpstr>
      <vt:lpstr>Decision factors for using an API</vt:lpstr>
      <vt:lpstr>Either way, exercise caution</vt:lpstr>
      <vt:lpstr>Examples from MSUFCU</vt:lpstr>
      <vt:lpstr>Examples of Cool (Free-ish!) APIs</vt:lpstr>
      <vt:lpstr>What makes good documentation?</vt:lpstr>
      <vt:lpstr>PowerPoint Presentation</vt:lpstr>
      <vt:lpstr>PowerPoint Presentation</vt:lpstr>
      <vt:lpstr>PowerPoint Presentation</vt:lpstr>
      <vt:lpstr>This documentation is bad. What now?</vt:lpstr>
      <vt:lpstr>What We Covered</vt:lpstr>
      <vt:lpstr>PowerPoint Presentation</vt:lpstr>
      <vt:lpstr>References</vt:lpstr>
      <vt:lpstr>PowerPoint Presentation</vt:lpstr>
    </vt:vector>
  </TitlesOfParts>
  <Company>MSU Federal Credit Union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APIs</dc:title>
  <dc:creator>Jenny Schiebner</dc:creator>
  <cp:lastModifiedBy>Austin Drouare</cp:lastModifiedBy>
  <cp:revision>62</cp:revision>
  <dcterms:created xsi:type="dcterms:W3CDTF">2018-12-26T16:11:24Z</dcterms:created>
  <dcterms:modified xsi:type="dcterms:W3CDTF">2019-01-19T18:14:09Z</dcterms:modified>
</cp:coreProperties>
</file>