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78" r:id="rId5"/>
  </p:sldMasterIdLst>
  <p:notesMasterIdLst>
    <p:notesMasterId r:id="rId27"/>
  </p:notesMasterIdLst>
  <p:sldIdLst>
    <p:sldId id="256" r:id="rId6"/>
    <p:sldId id="280" r:id="rId7"/>
    <p:sldId id="259" r:id="rId8"/>
    <p:sldId id="260" r:id="rId9"/>
    <p:sldId id="271" r:id="rId10"/>
    <p:sldId id="272" r:id="rId11"/>
    <p:sldId id="261" r:id="rId12"/>
    <p:sldId id="273" r:id="rId13"/>
    <p:sldId id="262" r:id="rId14"/>
    <p:sldId id="274" r:id="rId15"/>
    <p:sldId id="267" r:id="rId16"/>
    <p:sldId id="275" r:id="rId17"/>
    <p:sldId id="279" r:id="rId18"/>
    <p:sldId id="276" r:id="rId19"/>
    <p:sldId id="266" r:id="rId20"/>
    <p:sldId id="278" r:id="rId21"/>
    <p:sldId id="281" r:id="rId22"/>
    <p:sldId id="282" r:id="rId23"/>
    <p:sldId id="277" r:id="rId24"/>
    <p:sldId id="269" r:id="rId25"/>
    <p:sldId id="258" r:id="rId2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6006D"/>
    <a:srgbClr val="00B0DA"/>
    <a:srgbClr val="B0BA25"/>
    <a:srgbClr val="F794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9" autoAdjust="0"/>
    <p:restoredTop sz="81240" autoAdjust="0"/>
  </p:normalViewPr>
  <p:slideViewPr>
    <p:cSldViewPr>
      <p:cViewPr varScale="1">
        <p:scale>
          <a:sx n="63" d="100"/>
          <a:sy n="6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pPr/>
              <a:t>2013-07-28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Oba paradygmaty są tak samo ważne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If</a:t>
            </a:r>
            <a:r>
              <a:rPr lang="pl-PL" baseline="0" dirty="0" err="1" smtClean="0"/>
              <a:t>-else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if-else</a:t>
            </a:r>
            <a:r>
              <a:rPr lang="pl-PL" baseline="0" dirty="0" smtClean="0"/>
              <a:t> praktycznie nie występuje</a:t>
            </a:r>
          </a:p>
          <a:p>
            <a:endParaRPr lang="pl-PL" baseline="0" dirty="0" smtClean="0"/>
          </a:p>
          <a:p>
            <a:r>
              <a:rPr lang="pl-PL" baseline="0" dirty="0" smtClean="0"/>
              <a:t>Elementy w drzewku na </a:t>
            </a:r>
            <a:r>
              <a:rPr lang="pl-PL" baseline="0" dirty="0" smtClean="0"/>
              <a:t>GUI</a:t>
            </a:r>
          </a:p>
          <a:p>
            <a:endParaRPr lang="pl-PL" baseline="0" dirty="0" smtClean="0"/>
          </a:p>
          <a:p>
            <a:r>
              <a:rPr lang="pl-PL" baseline="0" dirty="0" smtClean="0"/>
              <a:t>Cukier dla mechanizmu </a:t>
            </a:r>
            <a:r>
              <a:rPr lang="pl-PL" baseline="0" dirty="0" err="1" smtClean="0"/>
              <a:t>partial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functions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Łatwe wykorzystanie wzorca</a:t>
            </a:r>
            <a:r>
              <a:rPr lang="pl-PL" baseline="0" dirty="0" smtClean="0"/>
              <a:t> dekorator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Function1 odpowiada </a:t>
            </a:r>
            <a:r>
              <a:rPr lang="pl-PL" dirty="0" err="1" smtClean="0"/>
              <a:t>Function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Function&lt;T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&gt; odpowiada </a:t>
            </a:r>
            <a:r>
              <a:rPr lang="pl-PL" dirty="0" err="1" smtClean="0"/>
              <a:t>Predicate</a:t>
            </a:r>
            <a:r>
              <a:rPr lang="pl-PL" dirty="0" smtClean="0"/>
              <a:t> w </a:t>
            </a:r>
            <a:r>
              <a:rPr lang="pl-PL" dirty="0" err="1" smtClean="0"/>
              <a:t>Guavie</a:t>
            </a:r>
            <a:endParaRPr lang="pl-PL" dirty="0" smtClean="0"/>
          </a:p>
          <a:p>
            <a:r>
              <a:rPr lang="pl-PL" dirty="0" err="1" smtClean="0"/>
              <a:t>Currying</a:t>
            </a:r>
            <a:r>
              <a:rPr lang="pl-PL" baseline="0" dirty="0" smtClean="0"/>
              <a:t> to rozwiązanie, gdy wywołujemy tę samą funkcję wiele razy, zmieniając tylko ostatni parametr</a:t>
            </a:r>
          </a:p>
          <a:p>
            <a:r>
              <a:rPr lang="pl-PL" dirty="0" smtClean="0"/>
              <a:t>Wykorzystanie</a:t>
            </a:r>
            <a:r>
              <a:rPr lang="pl-PL" baseline="0" dirty="0" smtClean="0"/>
              <a:t> interfejsów daje taką samą kompozycję, ale robi piekiełko w stylu </a:t>
            </a:r>
            <a:r>
              <a:rPr lang="pl-PL" baseline="0" dirty="0" err="1" smtClean="0"/>
              <a:t>IProblem</a:t>
            </a:r>
            <a:r>
              <a:rPr lang="pl-PL" baseline="0" dirty="0" smtClean="0"/>
              <a:t> i </a:t>
            </a:r>
            <a:r>
              <a:rPr lang="pl-PL" baseline="0" dirty="0" err="1" smtClean="0"/>
              <a:t>ProblemFactory</a:t>
            </a:r>
            <a:endParaRPr lang="pl-PL" baseline="0" dirty="0" smtClean="0"/>
          </a:p>
          <a:p>
            <a:r>
              <a:rPr lang="pl-PL" dirty="0" smtClean="0"/>
              <a:t>Najpierw</a:t>
            </a:r>
            <a:r>
              <a:rPr lang="pl-PL" baseline="0" dirty="0" smtClean="0"/>
              <a:t> </a:t>
            </a:r>
            <a:r>
              <a:rPr lang="pl-PL" baseline="0" dirty="0" err="1" smtClean="0"/>
              <a:t>BooksFilter</a:t>
            </a:r>
            <a:r>
              <a:rPr lang="pl-PL" baseline="0" dirty="0" smtClean="0"/>
              <a:t>. Swoją drogą bardzo dobre zaprezentowanie elegancji </a:t>
            </a:r>
            <a:r>
              <a:rPr lang="pl-PL" baseline="0" dirty="0" err="1" smtClean="0"/>
              <a:t>for-comprehension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RichString</a:t>
            </a:r>
            <a:r>
              <a:rPr lang="pl-PL" baseline="0" dirty="0" smtClean="0"/>
              <a:t> dodaje metody dla kolekcji</a:t>
            </a:r>
          </a:p>
          <a:p>
            <a:r>
              <a:rPr lang="pl-PL" baseline="0" dirty="0" err="1" smtClean="0"/>
              <a:t>RichInt</a:t>
            </a:r>
            <a:r>
              <a:rPr lang="pl-PL" baseline="0" dirty="0" smtClean="0"/>
              <a:t> dodaje to/</a:t>
            </a:r>
            <a:r>
              <a:rPr lang="pl-PL" baseline="0" dirty="0" err="1" smtClean="0"/>
              <a:t>until</a:t>
            </a:r>
            <a:r>
              <a:rPr lang="pl-PL" baseline="0" dirty="0" smtClean="0"/>
              <a:t>. To jest fajne, że dzięki </a:t>
            </a:r>
            <a:r>
              <a:rPr lang="pl-PL" baseline="0" dirty="0" err="1" smtClean="0"/>
              <a:t>Implicits</a:t>
            </a:r>
            <a:r>
              <a:rPr lang="pl-PL" baseline="0" dirty="0" smtClean="0"/>
              <a:t> nie ma w tym żadnej magii, można takie metody dla dowolnego własnego typu dodać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Można</a:t>
            </a:r>
            <a:r>
              <a:rPr lang="pl-PL" baseline="0" dirty="0" smtClean="0"/>
              <a:t> pisać dowolne operatory, również unarne</a:t>
            </a:r>
          </a:p>
          <a:p>
            <a:r>
              <a:rPr lang="pl-PL" baseline="0" dirty="0" smtClean="0"/>
              <a:t>Eksperymentalnie makra, które po rozwinięciu mogą nam zaoszczędzić trochę kodu i zapewnić dalej statyczne typowanie</a:t>
            </a:r>
          </a:p>
          <a:p>
            <a:r>
              <a:rPr lang="pl-PL" baseline="0" dirty="0" smtClean="0"/>
              <a:t>Wartości można poprzedzić słowem kluczowym </a:t>
            </a:r>
            <a:r>
              <a:rPr lang="pl-PL" baseline="0" dirty="0" err="1" smtClean="0"/>
              <a:t>lazy</a:t>
            </a:r>
            <a:r>
              <a:rPr lang="pl-PL" baseline="0" dirty="0" smtClean="0"/>
              <a:t>, dzięki któremu zostaną obliczone przy pierwszym wywołaniu</a:t>
            </a:r>
          </a:p>
          <a:p>
            <a:r>
              <a:rPr lang="pl-PL" baseline="0" dirty="0" smtClean="0"/>
              <a:t>Wsparcie dla niezmienności można sprowadzić do tego, że prawie wszystko domyślnie jest niezmiennie (słówko </a:t>
            </a:r>
            <a:r>
              <a:rPr lang="pl-PL" baseline="0" dirty="0" err="1" smtClean="0"/>
              <a:t>val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vs</a:t>
            </a:r>
            <a:r>
              <a:rPr lang="pl-PL" baseline="0" dirty="0" smtClean="0"/>
              <a:t> </a:t>
            </a:r>
            <a:r>
              <a:rPr lang="pl-PL" baseline="0" dirty="0" err="1" smtClean="0"/>
              <a:t>var</a:t>
            </a:r>
            <a:r>
              <a:rPr lang="pl-PL" baseline="0" dirty="0" smtClean="0"/>
              <a:t>)</a:t>
            </a:r>
          </a:p>
          <a:p>
            <a:r>
              <a:rPr lang="pl-PL" baseline="0" dirty="0" err="1" smtClean="0"/>
              <a:t>Option</a:t>
            </a:r>
            <a:r>
              <a:rPr lang="pl-PL" baseline="0" dirty="0" smtClean="0"/>
              <a:t> przypomina ten z </a:t>
            </a:r>
            <a:r>
              <a:rPr lang="pl-PL" baseline="0" dirty="0" err="1" smtClean="0"/>
              <a:t>guavy</a:t>
            </a:r>
            <a:r>
              <a:rPr lang="pl-PL" baseline="0" dirty="0" smtClean="0"/>
              <a:t>, ale na sterydach</a:t>
            </a:r>
          </a:p>
          <a:p>
            <a:r>
              <a:rPr lang="pl-PL" baseline="0" dirty="0" smtClean="0"/>
              <a:t>Monady to koncept, który pokazuje, że klasy List, </a:t>
            </a:r>
            <a:r>
              <a:rPr lang="pl-PL" baseline="0" dirty="0" err="1" smtClean="0"/>
              <a:t>Option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Future</a:t>
            </a:r>
            <a:r>
              <a:rPr lang="pl-PL" baseline="0" dirty="0" smtClean="0"/>
              <a:t>, </a:t>
            </a:r>
            <a:r>
              <a:rPr lang="pl-PL" baseline="0" dirty="0" err="1" smtClean="0"/>
              <a:t>Validation</a:t>
            </a:r>
            <a:r>
              <a:rPr lang="pl-PL" baseline="0" dirty="0" smtClean="0"/>
              <a:t> robią praktycznie to samo</a:t>
            </a:r>
          </a:p>
          <a:p>
            <a:r>
              <a:rPr lang="pl-PL" baseline="0" dirty="0" err="1" smtClean="0"/>
              <a:t>Cake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to wstrzykiwanie zależności ze sprawdzaniem w czasie kompilacji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Pokazać przykład z </a:t>
            </a:r>
            <a:r>
              <a:rPr lang="pl-PL" dirty="0" err="1" smtClean="0"/>
              <a:t>Guavy</a:t>
            </a:r>
            <a:endParaRPr lang="pl-PL" dirty="0" smtClean="0"/>
          </a:p>
          <a:p>
            <a:r>
              <a:rPr lang="pl-PL" dirty="0" smtClean="0"/>
              <a:t>Pętla odrobinę się różni, w Scali nie ma klasycznej</a:t>
            </a:r>
            <a:r>
              <a:rPr lang="pl-PL" baseline="0" dirty="0" smtClean="0"/>
              <a:t> takiej jak w C</a:t>
            </a:r>
          </a:p>
          <a:p>
            <a:r>
              <a:rPr lang="pl-PL" baseline="0" dirty="0" smtClean="0"/>
              <a:t>Typy za zamiast przed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  <a:p>
            <a:r>
              <a:rPr lang="pl-PL" dirty="0" smtClean="0"/>
              <a:t>Jak starczy czasu to </a:t>
            </a:r>
            <a:r>
              <a:rPr lang="pl-PL" dirty="0" err="1" smtClean="0"/>
              <a:t>quicksort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Większość z tych rzeczy</a:t>
            </a:r>
            <a:r>
              <a:rPr lang="pl-PL" baseline="0" dirty="0" smtClean="0"/>
              <a:t> występuje też w </a:t>
            </a:r>
            <a:r>
              <a:rPr lang="pl-PL" baseline="0" dirty="0" err="1" smtClean="0"/>
              <a:t>Groovym</a:t>
            </a:r>
            <a:endParaRPr lang="pl-PL" baseline="0" dirty="0" smtClean="0"/>
          </a:p>
          <a:p>
            <a:endParaRPr lang="pl-PL" dirty="0" smtClean="0"/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r>
              <a:rPr lang="pl-PL" dirty="0" smtClean="0"/>
              <a:t> przypomina ten z</a:t>
            </a:r>
            <a:r>
              <a:rPr lang="pl-PL" baseline="0" dirty="0" smtClean="0"/>
              <a:t> </a:t>
            </a:r>
            <a:r>
              <a:rPr lang="pl-PL" baseline="0" dirty="0" err="1" smtClean="0"/>
              <a:t>Groovy’ego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baseline="0" dirty="0" smtClean="0"/>
              <a:t>Przykład: </a:t>
            </a:r>
            <a:r>
              <a:rPr lang="pl-PL" baseline="0" dirty="0" err="1" smtClean="0"/>
              <a:t>pattern_matching</a:t>
            </a:r>
            <a:endParaRPr lang="pl-PL" baseline="0" dirty="0" smtClean="0"/>
          </a:p>
          <a:p>
            <a:r>
              <a:rPr lang="pl-PL" baseline="0" dirty="0" smtClean="0"/>
              <a:t>W porównaniu z Javą zmniejszenie kodu o 70-80%</a:t>
            </a:r>
          </a:p>
          <a:p>
            <a:r>
              <a:rPr lang="pl-PL" baseline="0" dirty="0" smtClean="0"/>
              <a:t>Tworzenie klas jest proste i tanie, szczególnie mogąc utworzyć wiele klas w jednym pliku</a:t>
            </a:r>
          </a:p>
          <a:p>
            <a:r>
              <a:rPr lang="pl-PL" baseline="0" dirty="0" smtClean="0"/>
              <a:t>To </a:t>
            </a:r>
            <a:r>
              <a:rPr lang="pl-PL" baseline="0" dirty="0" smtClean="0"/>
              <a:t>nie jest wszystkie, jeszcze dochodzą rzeczy ułatwiające </a:t>
            </a:r>
            <a:r>
              <a:rPr lang="pl-PL" baseline="0" dirty="0" err="1" smtClean="0"/>
              <a:t>pattern</a:t>
            </a:r>
            <a:r>
              <a:rPr lang="pl-PL" baseline="0" dirty="0" smtClean="0"/>
              <a:t> </a:t>
            </a:r>
            <a:r>
              <a:rPr lang="pl-PL" baseline="0" dirty="0" err="1" smtClean="0"/>
              <a:t>matching</a:t>
            </a: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Mateusz Sulima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2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20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dirty="0" smtClean="0"/>
              <a:t>  |  Gliwice</a:t>
            </a:r>
            <a:endParaRPr lang="pl-PL" dirty="0"/>
          </a:p>
        </p:txBody>
      </p:sp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Syntactic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sugar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baseline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Scala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Futures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Mateusz Sulima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ala-lang.org/tutorials/scala-for-java-programmers.html" TargetMode="External"/><Relationship Id="rId2" Type="http://schemas.openxmlformats.org/officeDocument/2006/relationships/hyperlink" Target="http://docs.scala-lang.or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twitter.github.io/scala_school/" TargetMode="External"/><Relationship Id="rId5" Type="http://schemas.openxmlformats.org/officeDocument/2006/relationships/hyperlink" Target="http://www.atomicscala.com/book" TargetMode="External"/><Relationship Id="rId4" Type="http://schemas.openxmlformats.org/officeDocument/2006/relationships/hyperlink" Target="http://docs.scala-lang.org/cheatshe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alaz.github.io/scalaz/scalaz-2.9.1-6.0.2/doc.sxr/scalaz/MA.scal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alaz.github.io/scalaz/scalaz-2.9.1-6.0.2/doc.sxr/scalaz/Functor.scala.html" TargetMode="External"/><Relationship Id="rId5" Type="http://schemas.openxmlformats.org/officeDocument/2006/relationships/hyperlink" Target="http://scalaz.github.io/scalaz/scalaz-2.9.1-6.0.2/doc.sxr/scalaz/example/ExampleApplicative.scala.html" TargetMode="External"/><Relationship Id="rId4" Type="http://schemas.openxmlformats.org/officeDocument/2006/relationships/hyperlink" Target="http://scalaz.github.io/scalaz/scalaz-2.9.1-6.0.2/doc.sxr/scalaz/ApplicativeBuilder.scala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Struktura plików</a:t>
            </a:r>
          </a:p>
          <a:p>
            <a:r>
              <a:rPr lang="pl-PL" dirty="0" smtClean="0"/>
              <a:t>Wiele publicznych klas na plik</a:t>
            </a:r>
          </a:p>
          <a:p>
            <a:r>
              <a:rPr lang="pl-PL" dirty="0" smtClean="0"/>
              <a:t>Wiele importów z jednej paczki w jednej linii</a:t>
            </a:r>
          </a:p>
          <a:p>
            <a:r>
              <a:rPr lang="pl-PL" dirty="0" smtClean="0"/>
              <a:t>Można tworzyć </a:t>
            </a:r>
            <a:r>
              <a:rPr lang="pl-PL" dirty="0" err="1" smtClean="0"/>
              <a:t>aliasy</a:t>
            </a:r>
            <a:r>
              <a:rPr lang="pl-PL" dirty="0" smtClean="0"/>
              <a:t> dla importów</a:t>
            </a:r>
          </a:p>
          <a:p>
            <a:r>
              <a:rPr lang="pl-PL" dirty="0" smtClean="0"/>
              <a:t>W modyfikatorze dostępu można podać zakres widoczności dla </a:t>
            </a:r>
            <a:r>
              <a:rPr lang="pl-PL" dirty="0" smtClean="0"/>
              <a:t>paczki</a:t>
            </a:r>
          </a:p>
          <a:p>
            <a:r>
              <a:rPr lang="pl-PL" dirty="0" smtClean="0"/>
              <a:t>Importy o ograniczonej widoczności</a:t>
            </a:r>
            <a:endParaRPr lang="pl-PL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smtClean="0"/>
              <a:t>getter/</a:t>
            </a:r>
            <a:r>
              <a:rPr lang="pl-PL" dirty="0" err="1" smtClean="0"/>
              <a:t>setter</a:t>
            </a:r>
            <a:r>
              <a:rPr lang="pl-PL" dirty="0" smtClean="0"/>
              <a:t> (z @</a:t>
            </a:r>
            <a:r>
              <a:rPr lang="pl-PL" dirty="0" err="1" smtClean="0"/>
              <a:t>BeanProperty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toString</a:t>
            </a:r>
            <a:endParaRPr lang="pl-PL" dirty="0" smtClean="0"/>
          </a:p>
          <a:p>
            <a:r>
              <a:rPr lang="pl-PL" dirty="0" err="1" smtClean="0"/>
              <a:t>equals</a:t>
            </a:r>
            <a:endParaRPr lang="pl-PL" dirty="0" smtClean="0"/>
          </a:p>
          <a:p>
            <a:r>
              <a:rPr lang="pl-PL" dirty="0" err="1" smtClean="0"/>
              <a:t>hashCode</a:t>
            </a:r>
            <a:endParaRPr lang="pl-PL" dirty="0" smtClean="0"/>
          </a:p>
          <a:p>
            <a:r>
              <a:rPr lang="pl-PL" dirty="0" err="1" smtClean="0"/>
              <a:t>copy</a:t>
            </a:r>
            <a:endParaRPr lang="pl-PL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12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err="1" smtClean="0"/>
              <a:t>Switch</a:t>
            </a:r>
            <a:r>
              <a:rPr lang="pl-PL" dirty="0" smtClean="0"/>
              <a:t> na sterydach</a:t>
            </a:r>
          </a:p>
          <a:p>
            <a:r>
              <a:rPr lang="pl-PL" dirty="0" err="1" smtClean="0"/>
              <a:t>Killer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, a nie wygląda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13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Rozszerzenia paradygmatu obiektowego</a:t>
            </a:r>
          </a:p>
          <a:p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Sealed</a:t>
            </a:r>
            <a:r>
              <a:rPr lang="pl-PL" dirty="0" smtClean="0"/>
              <a:t> </a:t>
            </a:r>
            <a:r>
              <a:rPr lang="pl-PL" dirty="0" err="1" smtClean="0"/>
              <a:t>traits</a:t>
            </a:r>
            <a:endParaRPr lang="pl-PL" dirty="0" smtClean="0"/>
          </a:p>
          <a:p>
            <a:r>
              <a:rPr lang="pl-PL" dirty="0" err="1" smtClean="0"/>
              <a:t>Companion</a:t>
            </a:r>
            <a:r>
              <a:rPr lang="pl-PL" dirty="0" smtClean="0"/>
              <a:t> </a:t>
            </a:r>
            <a:r>
              <a:rPr lang="pl-PL" dirty="0" err="1" smtClean="0"/>
              <a:t>objects</a:t>
            </a:r>
            <a:endParaRPr lang="pl-PL" dirty="0" smtClean="0"/>
          </a:p>
          <a:p>
            <a:r>
              <a:rPr lang="pl-PL" dirty="0" err="1" smtClean="0"/>
              <a:t>Aliasy</a:t>
            </a:r>
            <a:r>
              <a:rPr lang="pl-PL" dirty="0" smtClean="0"/>
              <a:t> dla typów</a:t>
            </a:r>
          </a:p>
          <a:p>
            <a:r>
              <a:rPr lang="pl-PL" dirty="0" err="1" smtClean="0"/>
              <a:t>Singleton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14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Pętle </a:t>
            </a:r>
            <a:r>
              <a:rPr lang="pl-PL" dirty="0" err="1" smtClean="0"/>
              <a:t>zagnieżdzone</a:t>
            </a:r>
            <a:endParaRPr lang="pl-PL" dirty="0" smtClean="0"/>
          </a:p>
          <a:p>
            <a:r>
              <a:rPr lang="pl-PL" dirty="0" smtClean="0"/>
              <a:t>Filtrowanie</a:t>
            </a:r>
          </a:p>
          <a:p>
            <a:r>
              <a:rPr lang="pl-PL" dirty="0" smtClean="0"/>
              <a:t>Tworzenie zmiennych</a:t>
            </a:r>
          </a:p>
          <a:p>
            <a:r>
              <a:rPr lang="pl-PL" dirty="0" err="1" smtClean="0"/>
              <a:t>yield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15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Funkcje jako obywatele pierwszej kategorii</a:t>
            </a:r>
          </a:p>
          <a:p>
            <a:r>
              <a:rPr lang="pl-PL" dirty="0" smtClean="0"/>
              <a:t>W Scali funkcja również jest obiektem, który można:</a:t>
            </a:r>
          </a:p>
          <a:p>
            <a:pPr lvl="1"/>
            <a:r>
              <a:rPr lang="pl-PL" dirty="0" smtClean="0"/>
              <a:t>Przekazywać jako argument innej funkcji</a:t>
            </a:r>
          </a:p>
          <a:p>
            <a:pPr lvl="1"/>
            <a:r>
              <a:rPr lang="pl-PL" dirty="0" smtClean="0"/>
              <a:t>Zwracać go jako wynik funkcji</a:t>
            </a:r>
          </a:p>
          <a:p>
            <a:pPr lvl="1"/>
            <a:r>
              <a:rPr lang="pl-PL" dirty="0" smtClean="0"/>
              <a:t>Zapisywać jako zmienna lokalna/obiektu</a:t>
            </a:r>
          </a:p>
          <a:p>
            <a:pPr lvl="1"/>
            <a:r>
              <a:rPr lang="pl-PL" dirty="0" smtClean="0"/>
              <a:t>Itp.</a:t>
            </a:r>
          </a:p>
          <a:p>
            <a:r>
              <a:rPr lang="pl-PL" dirty="0" smtClean="0"/>
              <a:t>Funkcja j</a:t>
            </a:r>
            <a:r>
              <a:rPr lang="pl-PL" dirty="0" smtClean="0"/>
              <a:t>est typu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Function1&lt;T1, R&gt;, Function2&lt;T1, T2, R&gt;, … FunctionN&lt;T1, …, TN, R&gt;</a:t>
            </a:r>
          </a:p>
          <a:p>
            <a:r>
              <a:rPr lang="pl-PL" dirty="0" smtClean="0"/>
              <a:t>Uproszczone funkcje anonimowe</a:t>
            </a:r>
          </a:p>
          <a:p>
            <a:r>
              <a:rPr lang="pl-PL" dirty="0" err="1" smtClean="0"/>
              <a:t>Currying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16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Poprawianie klas, których nie możemy zmienić lub nie chcemy rozszerzać</a:t>
            </a:r>
          </a:p>
          <a:p>
            <a:r>
              <a:rPr lang="pl-PL" dirty="0" smtClean="0"/>
              <a:t>Ukrywanie często wymaganych argumentów metod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Biblioteka standardowa</a:t>
            </a:r>
          </a:p>
          <a:p>
            <a:r>
              <a:rPr lang="pl-PL" dirty="0" err="1" smtClean="0"/>
              <a:t>Kolecje</a:t>
            </a:r>
            <a:endParaRPr lang="pl-PL" dirty="0" smtClean="0"/>
          </a:p>
          <a:p>
            <a:pPr lvl="1"/>
            <a:r>
              <a:rPr lang="pl-PL" dirty="0" err="1" smtClean="0"/>
              <a:t>find</a:t>
            </a:r>
            <a:r>
              <a:rPr lang="pl-PL" dirty="0" smtClean="0"/>
              <a:t>, </a:t>
            </a:r>
            <a:r>
              <a:rPr lang="pl-PL" dirty="0" err="1" smtClean="0"/>
              <a:t>filter</a:t>
            </a:r>
            <a:r>
              <a:rPr lang="pl-PL" dirty="0" smtClean="0"/>
              <a:t>, map, </a:t>
            </a:r>
            <a:r>
              <a:rPr lang="pl-PL" dirty="0" err="1" smtClean="0"/>
              <a:t>flatMap</a:t>
            </a:r>
            <a:r>
              <a:rPr lang="pl-PL" dirty="0" smtClean="0"/>
              <a:t>, </a:t>
            </a:r>
            <a:r>
              <a:rPr lang="pl-PL" dirty="0" err="1" smtClean="0"/>
              <a:t>reverse</a:t>
            </a:r>
            <a:r>
              <a:rPr lang="pl-PL" dirty="0" smtClean="0"/>
              <a:t>, </a:t>
            </a:r>
            <a:r>
              <a:rPr lang="pl-PL" dirty="0" err="1" smtClean="0"/>
              <a:t>sortBy</a:t>
            </a:r>
            <a:r>
              <a:rPr lang="pl-PL" dirty="0" smtClean="0"/>
              <a:t>, </a:t>
            </a:r>
            <a:r>
              <a:rPr lang="pl-PL" dirty="0" err="1" smtClean="0"/>
              <a:t>take</a:t>
            </a:r>
            <a:r>
              <a:rPr lang="pl-PL" dirty="0" smtClean="0"/>
              <a:t>, </a:t>
            </a:r>
            <a:r>
              <a:rPr lang="pl-PL" dirty="0" err="1" smtClean="0"/>
              <a:t>takeWhile</a:t>
            </a:r>
            <a:r>
              <a:rPr lang="pl-PL" dirty="0" smtClean="0"/>
              <a:t>, drop, </a:t>
            </a:r>
            <a:r>
              <a:rPr lang="pl-PL" dirty="0" err="1" smtClean="0"/>
              <a:t>dropUntil</a:t>
            </a:r>
            <a:endParaRPr lang="pl-PL" dirty="0" smtClean="0"/>
          </a:p>
          <a:p>
            <a:r>
              <a:rPr lang="pl-PL" dirty="0" err="1" smtClean="0"/>
              <a:t>RichString</a:t>
            </a:r>
            <a:r>
              <a:rPr lang="pl-PL" dirty="0" smtClean="0"/>
              <a:t>, </a:t>
            </a:r>
            <a:r>
              <a:rPr lang="pl-PL" dirty="0" err="1" smtClean="0"/>
              <a:t>RichInt</a:t>
            </a:r>
            <a:endParaRPr lang="pl-PL" dirty="0" smtClean="0"/>
          </a:p>
          <a:p>
            <a:r>
              <a:rPr lang="pl-PL" dirty="0" err="1" smtClean="0"/>
              <a:t>Option</a:t>
            </a:r>
            <a:endParaRPr lang="pl-PL" dirty="0" smtClean="0"/>
          </a:p>
          <a:p>
            <a:r>
              <a:rPr lang="pl-PL" dirty="0" err="1" smtClean="0"/>
              <a:t>Stream</a:t>
            </a:r>
            <a:endParaRPr lang="pl-PL" dirty="0" smtClean="0"/>
          </a:p>
          <a:p>
            <a:r>
              <a:rPr lang="pl-PL" dirty="0" err="1" smtClean="0"/>
              <a:t>Future</a:t>
            </a:r>
            <a:endParaRPr lang="pl-PL" dirty="0" smtClean="0"/>
          </a:p>
          <a:p>
            <a:r>
              <a:rPr lang="pl-PL" dirty="0" err="1" smtClean="0"/>
              <a:t>Either</a:t>
            </a:r>
            <a:endParaRPr lang="pl-PL" dirty="0" smtClean="0"/>
          </a:p>
          <a:p>
            <a:r>
              <a:rPr lang="pl-PL" dirty="0" err="1" smtClean="0"/>
              <a:t>Parallel</a:t>
            </a:r>
            <a:r>
              <a:rPr lang="pl-PL" dirty="0" smtClean="0"/>
              <a:t> </a:t>
            </a:r>
            <a:r>
              <a:rPr lang="pl-PL" dirty="0" err="1" smtClean="0"/>
              <a:t>collections</a:t>
            </a:r>
            <a:endParaRPr lang="pl-PL" dirty="0"/>
          </a:p>
          <a:p>
            <a:r>
              <a:rPr lang="pl-PL" dirty="0" smtClean="0"/>
              <a:t>Java </a:t>
            </a:r>
            <a:r>
              <a:rPr lang="pl-PL" dirty="0" err="1" smtClean="0"/>
              <a:t>conversions</a:t>
            </a:r>
            <a:endParaRPr lang="pl-PL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18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O czym nie powiedziałem</a:t>
            </a:r>
          </a:p>
          <a:p>
            <a:r>
              <a:rPr lang="pl-PL" dirty="0" smtClean="0"/>
              <a:t>Operatory</a:t>
            </a:r>
          </a:p>
          <a:p>
            <a:r>
              <a:rPr lang="pl-PL" dirty="0" smtClean="0"/>
              <a:t>Makra</a:t>
            </a:r>
          </a:p>
          <a:p>
            <a:r>
              <a:rPr lang="pl-PL" dirty="0" smtClean="0"/>
              <a:t>Leniwość</a:t>
            </a:r>
          </a:p>
          <a:p>
            <a:r>
              <a:rPr lang="pl-PL" dirty="0" err="1" smtClean="0"/>
              <a:t>Option</a:t>
            </a:r>
            <a:r>
              <a:rPr lang="pl-PL" dirty="0" smtClean="0"/>
              <a:t>[T]</a:t>
            </a:r>
            <a:endParaRPr lang="pl-PL" dirty="0" smtClean="0"/>
          </a:p>
          <a:p>
            <a:r>
              <a:rPr lang="pl-PL" dirty="0" smtClean="0"/>
              <a:t>Wsparcie dla niezmienności</a:t>
            </a:r>
          </a:p>
          <a:p>
            <a:r>
              <a:rPr lang="pl-PL" dirty="0" smtClean="0"/>
              <a:t>Monady</a:t>
            </a:r>
          </a:p>
          <a:p>
            <a:r>
              <a:rPr lang="pl-PL" dirty="0" err="1" smtClean="0"/>
              <a:t>Cake</a:t>
            </a:r>
            <a:r>
              <a:rPr lang="pl-PL" dirty="0" smtClean="0"/>
              <a:t> </a:t>
            </a:r>
            <a:r>
              <a:rPr lang="pl-PL" dirty="0" err="1" smtClean="0"/>
              <a:t>Pattern</a:t>
            </a:r>
            <a:endParaRPr lang="pl-PL" dirty="0" smtClean="0"/>
          </a:p>
          <a:p>
            <a:r>
              <a:rPr lang="pl-PL" dirty="0" err="1" smtClean="0"/>
              <a:t>Call-by-name</a:t>
            </a:r>
            <a:endParaRPr lang="pl-PL" dirty="0" smtClean="0"/>
          </a:p>
          <a:p>
            <a:r>
              <a:rPr lang="pl-PL" dirty="0" smtClean="0"/>
              <a:t>Na bank coś jeszcze</a:t>
            </a:r>
            <a:endParaRPr lang="pl-PL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19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Nauka Scali</a:t>
            </a:r>
          </a:p>
          <a:p>
            <a:r>
              <a:rPr lang="pl-PL" dirty="0" smtClean="0">
                <a:hlinkClick r:id="rId2"/>
              </a:rPr>
              <a:t>http://docs.scala-lang.org/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http://docs.scala-lang.org/tutorials/scala-for-java-programmers.html</a:t>
            </a:r>
            <a:endParaRPr lang="pl-PL" dirty="0" smtClean="0"/>
          </a:p>
          <a:p>
            <a:r>
              <a:rPr lang="pl-PL" dirty="0" smtClean="0">
                <a:hlinkClick r:id="rId4"/>
              </a:rPr>
              <a:t>http://docs.scala-lang.org/cheatsheets/</a:t>
            </a:r>
            <a:endParaRPr lang="pl-PL" dirty="0" smtClean="0">
              <a:hlinkClick r:id="rId5"/>
            </a:endParaRPr>
          </a:p>
          <a:p>
            <a:r>
              <a:rPr lang="pl-PL" dirty="0" smtClean="0">
                <a:hlinkClick r:id="rId5"/>
              </a:rPr>
              <a:t>http://www.atomicscala.com/book</a:t>
            </a:r>
            <a:r>
              <a:rPr lang="pl-PL" dirty="0" smtClean="0"/>
              <a:t> by Bruce </a:t>
            </a:r>
            <a:r>
              <a:rPr lang="pl-PL" dirty="0" err="1" smtClean="0"/>
              <a:t>Eckel</a:t>
            </a:r>
            <a:endParaRPr lang="pl-PL" dirty="0" smtClean="0">
              <a:hlinkClick r:id="rId6"/>
            </a:endParaRPr>
          </a:p>
          <a:p>
            <a:r>
              <a:rPr lang="pl-PL" dirty="0" smtClean="0">
                <a:hlinkClick r:id="rId6"/>
              </a:rPr>
              <a:t>http://twitter.github.io/scala_school/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5" name="Prostokąt zaokrąglony 4"/>
          <p:cNvSpPr/>
          <p:nvPr/>
        </p:nvSpPr>
        <p:spPr>
          <a:xfrm>
            <a:off x="323528" y="2996952"/>
            <a:ext cx="8568952" cy="1512168"/>
          </a:xfrm>
          <a:prstGeom prst="roundRect">
            <a:avLst/>
          </a:prstGeom>
          <a:solidFill>
            <a:srgbClr val="FFFFFF">
              <a:alpha val="1019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pl-PL" sz="4000" dirty="0" smtClean="0"/>
              <a:t>Materiały i prezentacja:</a:t>
            </a:r>
            <a:br>
              <a:rPr lang="pl-PL" sz="4000" dirty="0" smtClean="0"/>
            </a:br>
            <a:r>
              <a:rPr lang="pl-PL" sz="28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https://github.com/msulima/scala-sugar</a:t>
            </a:r>
            <a:endParaRPr lang="pl-PL" sz="4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ĆWICZENIE</a:t>
            </a:r>
          </a:p>
          <a:p>
            <a:r>
              <a:rPr lang="pl-PL" dirty="0" smtClean="0"/>
              <a:t>Uzupełnić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scala_sugar.task.CDLibrary</a:t>
            </a:r>
            <a:r>
              <a:rPr lang="pl-PL" dirty="0" smtClean="0"/>
              <a:t>, </a:t>
            </a:r>
            <a:r>
              <a:rPr lang="pl-PL" dirty="0" smtClean="0"/>
              <a:t>tak aby 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CDLibraryTest</a:t>
            </a:r>
            <a:r>
              <a:rPr lang="pl-PL" dirty="0" smtClean="0"/>
              <a:t> przechodził pomyślnie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Cechy Scali:</a:t>
            </a:r>
          </a:p>
          <a:p>
            <a:r>
              <a:rPr lang="pl-PL" dirty="0" smtClean="0"/>
              <a:t>Działa pod JVM</a:t>
            </a:r>
          </a:p>
          <a:p>
            <a:r>
              <a:rPr lang="pl-PL" dirty="0" smtClean="0"/>
              <a:t>Statyczne typowanie</a:t>
            </a:r>
          </a:p>
          <a:p>
            <a:r>
              <a:rPr lang="pl-PL" dirty="0" smtClean="0"/>
              <a:t>Mieszany paradygmat</a:t>
            </a:r>
          </a:p>
          <a:p>
            <a:pPr lvl="1"/>
            <a:r>
              <a:rPr lang="pl-PL" dirty="0" smtClean="0"/>
              <a:t>Obiektowy</a:t>
            </a:r>
          </a:p>
          <a:p>
            <a:pPr lvl="1"/>
            <a:r>
              <a:rPr lang="pl-PL" dirty="0" smtClean="0"/>
              <a:t>Funkcyjny</a:t>
            </a:r>
          </a:p>
          <a:p>
            <a:r>
              <a:rPr lang="pl-PL" dirty="0" smtClean="0"/>
              <a:t>Dla zawodowych developerów</a:t>
            </a:r>
          </a:p>
          <a:p>
            <a:r>
              <a:rPr lang="pl-PL" dirty="0" smtClean="0"/>
              <a:t>Pełna interoperatywność z Javą</a:t>
            </a:r>
          </a:p>
        </p:txBody>
      </p:sp>
    </p:spTree>
    <p:extLst>
      <p:ext uri="{BB962C8B-B14F-4D97-AF65-F5344CB8AC3E}">
        <p14:creationId xmlns="" xmlns:p14="http://schemas.microsoft.com/office/powerpoint/2010/main" val="2325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Java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StringsScalaLikeJava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&gt;=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new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for (</a:t>
            </a: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&lt;-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until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append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sb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Scala może wyglądać jak Scala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package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555555"/>
                </a:solidFill>
                <a:latin typeface="Consolas" pitchFamily="49" charset="0"/>
                <a:cs typeface="Consolas" pitchFamily="49" charset="0"/>
              </a:rPr>
              <a:t>com.futureprocessing.scala_sugar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 </a:t>
            </a: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StringsScala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def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padStart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err="1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pl-PL" sz="1600" dirty="0" smtClean="0">
                <a:solidFill>
                  <a:srgbClr val="445588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=</a:t>
            </a:r>
          </a:p>
          <a:p>
            <a:pPr>
              <a:buNone/>
            </a:pPr>
            <a:r>
              <a:rPr lang="pl-PL" sz="1600" dirty="0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padChar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* (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minLength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-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 + </a:t>
            </a:r>
            <a:r>
              <a:rPr lang="pl-PL" sz="1600" dirty="0" err="1" smtClean="0">
                <a:solidFill>
                  <a:srgbClr val="333333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6</a:t>
            </a:fld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Cukier trzeba jednak stosować z umiarem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Using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alternative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syntax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directly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sequence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of N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applicative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to a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N-ary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i="1" dirty="0" err="1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pl-PL" sz="1600" i="1" dirty="0" smtClean="0">
                <a:latin typeface="Consolas" pitchFamily="49" charset="0"/>
                <a:cs typeface="Consolas" pitchFamily="49" charset="0"/>
              </a:rPr>
              <a:t>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l-PL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a, b, c, d = List(1)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6" tooltip="(implicit evidence$1: scalaz.CanBuildAnySelf[List])scalaz.Functor[List]"/>
              </a:rPr>
              <a:t>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⊛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l: List[Int])scalaz.MA[List,Int]"/>
              </a:rPr>
              <a:t>a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3" tooltip="(b: List[Int])scalaz.ApplicativeBuilder[List,Int,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b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c: List[Int])scalaz.ApplicativeBuilder[List,Int,Int]#ApplicativeBuilder3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c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4" tooltip="(d: List[Int])scalaz.ApplicativeBuilder[List,Int,Int]#ApplicativeBuilder3[Int]#ApplicativeBuilder4[Int]"/>
              </a:rPr>
              <a:t>|@|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List[Int]"/>
              </a:rPr>
              <a:t>d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latin typeface="Consolas" pitchFamily="49" charset="0"/>
                <a:cs typeface="Consolas" pitchFamily="49" charset="0"/>
                <a:hlinkClick r:id="rId4" tooltip="(f: (Int, Int, Int, Int) =&gt; Int)(implicit t: scalaz.Functor[List], implicit ap: scalaz.Apply[List])List[Int]"/>
              </a:rPr>
              <a:t>apply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 tooltip="Int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pl-PL" sz="1600" dirty="0" smtClean="0">
                <a:latin typeface="Consolas" pitchFamily="49" charset="0"/>
                <a:cs typeface="Consolas" pitchFamily="49" charset="0"/>
                <a:hlinkClick r:id="rId5"/>
              </a:rPr>
              <a:t>_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} </a:t>
            </a:r>
          </a:p>
          <a:p>
            <a:pPr>
              <a:buNone/>
            </a:pP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None/>
            </a:pP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7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Plan</a:t>
            </a:r>
          </a:p>
          <a:p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Struktura plików</a:t>
            </a:r>
          </a:p>
          <a:p>
            <a:r>
              <a:rPr lang="pl-PL" dirty="0" err="1" smtClean="0"/>
              <a:t>Case</a:t>
            </a:r>
            <a:r>
              <a:rPr lang="pl-PL" dirty="0" smtClean="0"/>
              <a:t> </a:t>
            </a:r>
            <a:r>
              <a:rPr lang="pl-PL" dirty="0" err="1" smtClean="0"/>
              <a:t>classes</a:t>
            </a:r>
            <a:endParaRPr lang="pl-PL" dirty="0" smtClean="0"/>
          </a:p>
          <a:p>
            <a:r>
              <a:rPr lang="pl-PL" dirty="0" err="1" smtClean="0"/>
              <a:t>Pattern</a:t>
            </a:r>
            <a:r>
              <a:rPr lang="pl-PL" dirty="0" smtClean="0"/>
              <a:t> </a:t>
            </a:r>
            <a:r>
              <a:rPr lang="pl-PL" dirty="0" err="1" smtClean="0"/>
              <a:t>matching</a:t>
            </a:r>
            <a:endParaRPr lang="pl-PL" dirty="0" smtClean="0"/>
          </a:p>
          <a:p>
            <a:r>
              <a:rPr lang="pl-PL" dirty="0" smtClean="0"/>
              <a:t>Paradygmat </a:t>
            </a:r>
            <a:r>
              <a:rPr lang="pl-PL" dirty="0" smtClean="0"/>
              <a:t>obiektowy</a:t>
            </a:r>
          </a:p>
          <a:p>
            <a:r>
              <a:rPr lang="pl-PL" dirty="0" err="1" smtClean="0"/>
              <a:t>For-comprehensions</a:t>
            </a:r>
            <a:endParaRPr lang="pl-PL" dirty="0" smtClean="0"/>
          </a:p>
          <a:p>
            <a:r>
              <a:rPr lang="pl-PL" dirty="0" smtClean="0"/>
              <a:t>Funkcje jako obywatele pierwszej kategorii</a:t>
            </a:r>
          </a:p>
          <a:p>
            <a:r>
              <a:rPr lang="pl-PL" dirty="0" err="1" smtClean="0"/>
              <a:t>Implicits</a:t>
            </a:r>
            <a:endParaRPr lang="pl-PL" dirty="0" smtClean="0"/>
          </a:p>
          <a:p>
            <a:r>
              <a:rPr lang="pl-PL" dirty="0" smtClean="0"/>
              <a:t>Biblioteka standardowa</a:t>
            </a:r>
            <a:endParaRPr lang="pl-PL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less, do </a:t>
            </a:r>
            <a:r>
              <a:rPr lang="pl-PL" dirty="0" err="1" smtClean="0"/>
              <a:t>more</a:t>
            </a:r>
            <a:endParaRPr lang="pl-PL" dirty="0" smtClean="0"/>
          </a:p>
          <a:p>
            <a:r>
              <a:rPr lang="pl-PL" dirty="0" smtClean="0"/>
              <a:t>Nieobowiązkowe:</a:t>
            </a:r>
          </a:p>
          <a:p>
            <a:pPr lvl="1"/>
            <a:r>
              <a:rPr lang="pl-PL" dirty="0" smtClean="0"/>
              <a:t>Średniki</a:t>
            </a:r>
          </a:p>
          <a:p>
            <a:pPr lvl="1"/>
            <a:r>
              <a:rPr lang="pl-PL" dirty="0" smtClean="0"/>
              <a:t>„return”</a:t>
            </a:r>
          </a:p>
          <a:p>
            <a:pPr lvl="1"/>
            <a:r>
              <a:rPr lang="pl-PL" dirty="0" smtClean="0"/>
              <a:t>Nawiasy klamrowe w metodach, które składają się z jednego wyrażenia</a:t>
            </a:r>
          </a:p>
          <a:p>
            <a:pPr lvl="1"/>
            <a:r>
              <a:rPr lang="pl-PL" dirty="0" smtClean="0"/>
              <a:t>Duża część typów może zostać wydedukowana</a:t>
            </a:r>
          </a:p>
          <a:p>
            <a:pPr lvl="1"/>
            <a:r>
              <a:rPr lang="pl-PL" dirty="0" smtClean="0"/>
              <a:t>W prostych przypadkach kropki i nawiasy</a:t>
            </a:r>
          </a:p>
          <a:p>
            <a:r>
              <a:rPr lang="pl-PL" dirty="0" err="1" smtClean="0"/>
              <a:t>String</a:t>
            </a:r>
            <a:r>
              <a:rPr lang="pl-PL" dirty="0" smtClean="0"/>
              <a:t> </a:t>
            </a:r>
            <a:r>
              <a:rPr lang="pl-PL" dirty="0" err="1" smtClean="0"/>
              <a:t>interpolation</a:t>
            </a:r>
            <a:endParaRPr lang="pl-PL" dirty="0" smtClean="0"/>
          </a:p>
          <a:p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smtClean="0"/>
              <a:t>Adnotacja 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pl-PL" dirty="0" err="1" smtClean="0">
                <a:latin typeface="Consolas" pitchFamily="49" charset="0"/>
                <a:cs typeface="Consolas" pitchFamily="49" charset="0"/>
              </a:rPr>
              <a:t>BeanProperty</a:t>
            </a: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r>
              <a:rPr lang="pl-PL" dirty="0" smtClean="0"/>
              <a:t>Krotki</a:t>
            </a:r>
          </a:p>
          <a:p>
            <a:r>
              <a:rPr lang="pl-PL" dirty="0" smtClean="0"/>
              <a:t>Argumenty z wartościami domyślnymi</a:t>
            </a:r>
          </a:p>
          <a:p>
            <a:r>
              <a:rPr lang="pl-PL" dirty="0" smtClean="0"/>
              <a:t>Nazwane argumenty</a:t>
            </a:r>
          </a:p>
          <a:p>
            <a:endParaRPr lang="pl-PL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2013-07-28</a:t>
            </a:fld>
            <a:r>
              <a:rPr lang="pl-PL" smtClean="0"/>
              <a:t>  |  Gliwice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err="1" smtClean="0"/>
              <a:t>Type</a:t>
            </a:r>
            <a:r>
              <a:rPr lang="pl-PL" dirty="0" smtClean="0"/>
              <a:t> </a:t>
            </a:r>
            <a:r>
              <a:rPr lang="pl-PL" dirty="0" err="1" smtClean="0"/>
              <a:t>inference</a:t>
            </a:r>
            <a:endParaRPr lang="pl-PL" dirty="0" smtClean="0"/>
          </a:p>
          <a:p>
            <a:r>
              <a:rPr lang="pl-PL" dirty="0" err="1" smtClean="0"/>
              <a:t>Diamond</a:t>
            </a:r>
            <a:r>
              <a:rPr lang="pl-PL" dirty="0" smtClean="0"/>
              <a:t> operator w Javie to </a:t>
            </a:r>
            <a:r>
              <a:rPr lang="pl-PL" dirty="0" err="1" smtClean="0"/>
              <a:t>pikuś</a:t>
            </a:r>
            <a:endParaRPr lang="pl-PL" dirty="0" smtClean="0"/>
          </a:p>
          <a:p>
            <a:r>
              <a:rPr lang="pl-PL" dirty="0" smtClean="0"/>
              <a:t>Jeśli typ da się wydedukować, to kompilator to robi</a:t>
            </a:r>
          </a:p>
          <a:p>
            <a:r>
              <a:rPr lang="pl-PL" dirty="0" smtClean="0"/>
              <a:t>Należy podawać typ dla:</a:t>
            </a:r>
          </a:p>
          <a:p>
            <a:pPr lvl="1"/>
            <a:r>
              <a:rPr lang="pl-PL" dirty="0" smtClean="0"/>
              <a:t>Argumentów funkcji</a:t>
            </a:r>
          </a:p>
          <a:p>
            <a:pPr lvl="1"/>
            <a:r>
              <a:rPr lang="pl-PL" dirty="0" smtClean="0"/>
              <a:t>Zwracanego typu dla metody abstrakcyjnej</a:t>
            </a:r>
          </a:p>
          <a:p>
            <a:pPr lvl="1"/>
            <a:r>
              <a:rPr lang="pl-PL" dirty="0" smtClean="0"/>
              <a:t>Inicjalizacji pustej tablicy/listy</a:t>
            </a:r>
          </a:p>
          <a:p>
            <a:r>
              <a:rPr lang="pl-PL" dirty="0" smtClean="0"/>
              <a:t>Nie należy podawać typu dla:</a:t>
            </a:r>
          </a:p>
          <a:p>
            <a:pPr lvl="1"/>
            <a:r>
              <a:rPr lang="pl-PL" dirty="0" smtClean="0"/>
              <a:t>Pól klasy</a:t>
            </a:r>
          </a:p>
          <a:p>
            <a:pPr lvl="1"/>
            <a:r>
              <a:rPr lang="pl-PL" dirty="0" smtClean="0"/>
              <a:t>Zmiennych lokalnych</a:t>
            </a:r>
          </a:p>
          <a:p>
            <a:pPr lvl="1"/>
            <a:r>
              <a:rPr lang="pl-PL" dirty="0" smtClean="0"/>
              <a:t>Zwracanego typu dla konkretnej implementacji metody</a:t>
            </a:r>
          </a:p>
          <a:p>
            <a:r>
              <a:rPr lang="pl-PL" dirty="0" smtClean="0"/>
              <a:t>Oczywiście typ można podawać zawsze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F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PresentationFP</Template>
  <TotalTime>3558</TotalTime>
  <Words>879</Words>
  <Application>Microsoft Office PowerPoint</Application>
  <PresentationFormat>Pokaz na ekranie (4:3)</PresentationFormat>
  <Paragraphs>234</Paragraphs>
  <Slides>21</Slides>
  <Notes>14</Notes>
  <HiddenSlides>0</HiddenSlides>
  <MMClips>0</MMClips>
  <ScaleCrop>false</ScaleCrop>
  <HeadingPairs>
    <vt:vector size="4" baseType="variant">
      <vt:variant>
        <vt:lpstr>Motyw</vt:lpstr>
      </vt:variant>
      <vt:variant>
        <vt:i4>5</vt:i4>
      </vt:variant>
      <vt:variant>
        <vt:lpstr>Tytuły slajdów</vt:lpstr>
      </vt:variant>
      <vt:variant>
        <vt:i4>21</vt:i4>
      </vt:variant>
    </vt:vector>
  </HeadingPairs>
  <TitlesOfParts>
    <vt:vector size="26" baseType="lpstr">
      <vt:lpstr>PresentationFP</vt:lpstr>
      <vt:lpstr>Content_Orange</vt:lpstr>
      <vt:lpstr>Content_Green</vt:lpstr>
      <vt:lpstr>Content_Blue</vt:lpstr>
      <vt:lpstr>1_Content_Blue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Pushman</dc:creator>
  <cp:lastModifiedBy>Pushman</cp:lastModifiedBy>
  <cp:revision>180</cp:revision>
  <dcterms:created xsi:type="dcterms:W3CDTF">2013-05-07T13:25:51Z</dcterms:created>
  <dcterms:modified xsi:type="dcterms:W3CDTF">2013-07-28T18:39:00Z</dcterms:modified>
</cp:coreProperties>
</file>