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5" r:id="rId4"/>
    <p:sldMasterId id="2147483678" r:id="rId5"/>
  </p:sldMasterIdLst>
  <p:notesMasterIdLst>
    <p:notesMasterId r:id="rId28"/>
  </p:notesMasterIdLst>
  <p:sldIdLst>
    <p:sldId id="256" r:id="rId6"/>
    <p:sldId id="280" r:id="rId7"/>
    <p:sldId id="259" r:id="rId8"/>
    <p:sldId id="260" r:id="rId9"/>
    <p:sldId id="271" r:id="rId10"/>
    <p:sldId id="272" r:id="rId11"/>
    <p:sldId id="261" r:id="rId12"/>
    <p:sldId id="273" r:id="rId13"/>
    <p:sldId id="262" r:id="rId14"/>
    <p:sldId id="266" r:id="rId15"/>
    <p:sldId id="274" r:id="rId16"/>
    <p:sldId id="267" r:id="rId17"/>
    <p:sldId id="275" r:id="rId18"/>
    <p:sldId id="276" r:id="rId19"/>
    <p:sldId id="278" r:id="rId20"/>
    <p:sldId id="279" r:id="rId21"/>
    <p:sldId id="281" r:id="rId22"/>
    <p:sldId id="268" r:id="rId23"/>
    <p:sldId id="277" r:id="rId24"/>
    <p:sldId id="270" r:id="rId25"/>
    <p:sldId id="269" r:id="rId26"/>
    <p:sldId id="258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006D"/>
    <a:srgbClr val="00B0DA"/>
    <a:srgbClr val="B0BA25"/>
    <a:srgbClr val="F794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9" autoAdjust="0"/>
    <p:restoredTop sz="81240" autoAdjust="0"/>
  </p:normalViewPr>
  <p:slideViewPr>
    <p:cSldViewPr>
      <p:cViewPr varScale="1">
        <p:scale>
          <a:sx n="63" d="100"/>
          <a:sy n="6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pPr/>
              <a:t>2013-07-14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Oba paradygmaty są tak samo ważne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If</a:t>
            </a:r>
            <a:r>
              <a:rPr lang="pl-PL" baseline="0" dirty="0" err="1" smtClean="0"/>
              <a:t>-else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if-else</a:t>
            </a:r>
            <a:r>
              <a:rPr lang="pl-PL" baseline="0" dirty="0" smtClean="0"/>
              <a:t> praktycznie nie występuje</a:t>
            </a:r>
          </a:p>
          <a:p>
            <a:endParaRPr lang="pl-PL" baseline="0" dirty="0" smtClean="0"/>
          </a:p>
          <a:p>
            <a:r>
              <a:rPr lang="pl-PL" baseline="0" dirty="0" smtClean="0"/>
              <a:t>Elementy w drzewku na GUI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Łatwe wykorzystanie wzorca</a:t>
            </a:r>
            <a:r>
              <a:rPr lang="pl-PL" baseline="0" dirty="0" smtClean="0"/>
              <a:t> dekorator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Pokazać przykład z </a:t>
            </a:r>
            <a:r>
              <a:rPr lang="pl-PL" dirty="0" err="1" smtClean="0"/>
              <a:t>Guavy</a:t>
            </a:r>
            <a:endParaRPr lang="pl-PL" dirty="0" smtClean="0"/>
          </a:p>
          <a:p>
            <a:r>
              <a:rPr lang="pl-PL" dirty="0" smtClean="0"/>
              <a:t>Pętla odrobinę się różni, w Scali nie ma klasycznej</a:t>
            </a:r>
            <a:r>
              <a:rPr lang="pl-PL" baseline="0" dirty="0" smtClean="0"/>
              <a:t> takiej jak w C</a:t>
            </a:r>
          </a:p>
          <a:p>
            <a:r>
              <a:rPr lang="pl-PL" baseline="0" dirty="0" smtClean="0"/>
              <a:t>Typy za zamiast przed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Jak starczy czasu to </a:t>
            </a:r>
            <a:r>
              <a:rPr lang="pl-PL" dirty="0" err="1" smtClean="0"/>
              <a:t>quicksort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Większość z tych rzeczy</a:t>
            </a:r>
            <a:r>
              <a:rPr lang="pl-PL" baseline="0" dirty="0" smtClean="0"/>
              <a:t> występuje też w </a:t>
            </a:r>
            <a:r>
              <a:rPr lang="pl-PL" baseline="0" dirty="0" err="1" smtClean="0"/>
              <a:t>Groovym</a:t>
            </a:r>
            <a:endParaRPr lang="pl-PL" baseline="0" dirty="0" smtClean="0"/>
          </a:p>
          <a:p>
            <a:endParaRPr lang="pl-PL" dirty="0" smtClean="0"/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r>
              <a:rPr lang="pl-PL" dirty="0" smtClean="0"/>
              <a:t> przypomina ten z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Groovy’ego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Function1 odpowiada </a:t>
            </a:r>
            <a:r>
              <a:rPr lang="pl-PL" dirty="0" err="1" smtClean="0"/>
              <a:t>Function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  <a:p>
            <a:r>
              <a:rPr lang="pl-PL" dirty="0" err="1" smtClean="0"/>
              <a:t>Function&lt;T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&gt; odpowiada </a:t>
            </a:r>
            <a:r>
              <a:rPr lang="pl-PL" dirty="0" err="1" smtClean="0"/>
              <a:t>Predicate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  <a:p>
            <a:r>
              <a:rPr lang="pl-PL" dirty="0" err="1" smtClean="0"/>
              <a:t>Currying</a:t>
            </a:r>
            <a:r>
              <a:rPr lang="pl-PL" baseline="0" dirty="0" smtClean="0"/>
              <a:t> to rozwiązanie, gdy wywołujemy tę samą funkcję wiele razy, zmieniając tylko ostatni parametr</a:t>
            </a:r>
          </a:p>
          <a:p>
            <a:r>
              <a:rPr lang="pl-PL" dirty="0" smtClean="0"/>
              <a:t>Wykorzystanie</a:t>
            </a:r>
            <a:r>
              <a:rPr lang="pl-PL" baseline="0" dirty="0" smtClean="0"/>
              <a:t> interfejsów daje taką samą kompozycję, ale robi piekiełko w stylu </a:t>
            </a:r>
            <a:r>
              <a:rPr lang="pl-PL" baseline="0" dirty="0" err="1" smtClean="0"/>
              <a:t>IProblem</a:t>
            </a:r>
            <a:r>
              <a:rPr lang="pl-PL" baseline="0" dirty="0" smtClean="0"/>
              <a:t> i </a:t>
            </a:r>
            <a:r>
              <a:rPr lang="pl-PL" baseline="0" dirty="0" err="1" smtClean="0"/>
              <a:t>ProblemFactory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aseline="0" dirty="0" smtClean="0"/>
              <a:t>To nie jest wszystkie, jeszcze dochodzą rzeczy ułatwiające </a:t>
            </a:r>
            <a:r>
              <a:rPr lang="pl-PL" baseline="0" dirty="0" err="1" smtClean="0"/>
              <a:t>pattern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matching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Mateusz Sulima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zzy.id.au/default/2012/10/16/benchmarking_scala_against_java.html" TargetMode="External"/><Relationship Id="rId2" Type="http://schemas.openxmlformats.org/officeDocument/2006/relationships/hyperlink" Target="http://scalaz.github.io/scalaz/scalaz-2.9.1-6.0.2/doc.sxr/scalaz/example/ExampleApplicative.scala.html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scala_school/" TargetMode="External"/><Relationship Id="rId2" Type="http://schemas.openxmlformats.org/officeDocument/2006/relationships/hyperlink" Target="http://www.atomicscala.com/book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z.github.io/scalaz/scalaz-2.9.1-6.0.2/doc.sxr/scalaz/MA.scal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alaz.github.io/scalaz/scalaz-2.9.1-6.0.2/doc.sxr/scalaz/Functor.scala.html" TargetMode="External"/><Relationship Id="rId5" Type="http://schemas.openxmlformats.org/officeDocument/2006/relationships/hyperlink" Target="http://scalaz.github.io/scalaz/scalaz-2.9.1-6.0.2/doc.sxr/scalaz/example/ExampleApplicative.scala.html" TargetMode="External"/><Relationship Id="rId4" Type="http://schemas.openxmlformats.org/officeDocument/2006/relationships/hyperlink" Target="http://scalaz.github.io/scalaz/scalaz-2.9.1-6.0.2/doc.sxr/scalaz/ApplicativeBuilder.scala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W Scali funkcja również jest obiektem, który można:</a:t>
            </a:r>
          </a:p>
          <a:p>
            <a:pPr lvl="1"/>
            <a:r>
              <a:rPr lang="pl-PL" dirty="0" smtClean="0"/>
              <a:t>Przekazywać jako argument innej funkcji</a:t>
            </a:r>
          </a:p>
          <a:p>
            <a:pPr lvl="1"/>
            <a:r>
              <a:rPr lang="pl-PL" dirty="0" smtClean="0"/>
              <a:t>Zwracać go jako wynik funkcji</a:t>
            </a:r>
          </a:p>
          <a:p>
            <a:pPr lvl="1"/>
            <a:r>
              <a:rPr lang="pl-PL" dirty="0" smtClean="0"/>
              <a:t>Zapisywać jako zmienna lokalna/obiektu</a:t>
            </a:r>
          </a:p>
          <a:p>
            <a:pPr lvl="1"/>
            <a:r>
              <a:rPr lang="pl-PL" dirty="0" smtClean="0"/>
              <a:t>Itp.</a:t>
            </a:r>
          </a:p>
          <a:p>
            <a:r>
              <a:rPr lang="pl-PL" dirty="0" smtClean="0"/>
              <a:t>Funkcja jest typu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Function1&lt;T1, R&gt;, Function2&lt;T1, T2, R&gt;, … FunctionN&lt;T1, …, TN, R&gt;</a:t>
            </a:r>
          </a:p>
          <a:p>
            <a:r>
              <a:rPr lang="pl-PL" dirty="0" smtClean="0"/>
              <a:t>Uproszczone funkcje anonimowe</a:t>
            </a:r>
          </a:p>
          <a:p>
            <a:r>
              <a:rPr lang="pl-PL" dirty="0" err="1" smtClean="0"/>
              <a:t>Currying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Struktura plików</a:t>
            </a:r>
          </a:p>
          <a:p>
            <a:r>
              <a:rPr lang="pl-PL" dirty="0" smtClean="0"/>
              <a:t>Wiele publicznych klas na plik</a:t>
            </a:r>
          </a:p>
          <a:p>
            <a:r>
              <a:rPr lang="pl-PL" dirty="0" smtClean="0"/>
              <a:t>Dosłodzone importy</a:t>
            </a:r>
          </a:p>
          <a:p>
            <a:r>
              <a:rPr lang="pl-PL" dirty="0" smtClean="0"/>
              <a:t>Dosłodzone modyfikatory dostępu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getter/</a:t>
            </a:r>
            <a:r>
              <a:rPr lang="pl-PL" dirty="0" err="1" smtClean="0"/>
              <a:t>setter</a:t>
            </a:r>
            <a:r>
              <a:rPr lang="pl-PL" dirty="0" smtClean="0"/>
              <a:t> (z @</a:t>
            </a:r>
            <a:r>
              <a:rPr lang="pl-PL" dirty="0" err="1" smtClean="0"/>
              <a:t>BeanProperty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toString</a:t>
            </a:r>
            <a:endParaRPr lang="pl-PL" dirty="0" smtClean="0"/>
          </a:p>
          <a:p>
            <a:r>
              <a:rPr lang="pl-PL" dirty="0" err="1" smtClean="0"/>
              <a:t>equals</a:t>
            </a:r>
            <a:endParaRPr lang="pl-PL" dirty="0" smtClean="0"/>
          </a:p>
          <a:p>
            <a:r>
              <a:rPr lang="pl-PL" dirty="0" err="1" smtClean="0"/>
              <a:t>hashCode</a:t>
            </a:r>
            <a:endParaRPr lang="pl-PL" dirty="0" smtClean="0"/>
          </a:p>
          <a:p>
            <a:r>
              <a:rPr lang="pl-PL" dirty="0" err="1" smtClean="0"/>
              <a:t>copy</a:t>
            </a:r>
            <a:endParaRPr lang="pl-PL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Switch</a:t>
            </a:r>
            <a:r>
              <a:rPr lang="pl-PL" dirty="0" smtClean="0"/>
              <a:t> na sterydach</a:t>
            </a:r>
          </a:p>
          <a:p>
            <a:r>
              <a:rPr lang="pl-PL" dirty="0" err="1" smtClean="0"/>
              <a:t>Killer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, a nie wygląda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smtClean="0"/>
              <a:t>Pętle </a:t>
            </a:r>
            <a:r>
              <a:rPr lang="pl-PL" dirty="0" err="1" smtClean="0"/>
              <a:t>zagnieżdzone</a:t>
            </a:r>
            <a:endParaRPr lang="pl-PL" dirty="0" smtClean="0"/>
          </a:p>
          <a:p>
            <a:r>
              <a:rPr lang="pl-PL" dirty="0" smtClean="0"/>
              <a:t>Filtrowanie</a:t>
            </a:r>
          </a:p>
          <a:p>
            <a:r>
              <a:rPr lang="pl-PL" dirty="0" smtClean="0"/>
              <a:t>Tworzenie zmiennych</a:t>
            </a:r>
          </a:p>
          <a:p>
            <a:r>
              <a:rPr lang="pl-PL" dirty="0" err="1" smtClean="0"/>
              <a:t>yield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Poprawianie klas, których nie możemy zmienić lub nie chcemy rozszerzać</a:t>
            </a:r>
          </a:p>
          <a:p>
            <a:r>
              <a:rPr lang="pl-PL" dirty="0" smtClean="0"/>
              <a:t>Ukrywanie często wymaganych argumentów metod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Rozszerzenia paradygmatu obiektowego</a:t>
            </a:r>
          </a:p>
          <a:p>
            <a:r>
              <a:rPr lang="pl-PL" dirty="0" err="1" smtClean="0"/>
              <a:t>Traits</a:t>
            </a:r>
            <a:endParaRPr lang="pl-PL" dirty="0" smtClean="0"/>
          </a:p>
          <a:p>
            <a:r>
              <a:rPr lang="pl-PL" dirty="0" err="1" smtClean="0"/>
              <a:t>Sealed</a:t>
            </a:r>
            <a:r>
              <a:rPr lang="pl-PL" dirty="0" smtClean="0"/>
              <a:t> </a:t>
            </a:r>
            <a:r>
              <a:rPr lang="pl-PL" dirty="0" err="1" smtClean="0"/>
              <a:t>traits</a:t>
            </a:r>
            <a:endParaRPr lang="pl-PL" dirty="0" smtClean="0"/>
          </a:p>
          <a:p>
            <a:r>
              <a:rPr lang="pl-PL" dirty="0" err="1" smtClean="0"/>
              <a:t>Companion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err="1" smtClean="0"/>
              <a:t>Aliasy</a:t>
            </a:r>
            <a:r>
              <a:rPr lang="pl-PL" dirty="0" smtClean="0"/>
              <a:t> dla </a:t>
            </a:r>
            <a:r>
              <a:rPr lang="pl-PL" dirty="0" smtClean="0"/>
              <a:t>typów</a:t>
            </a:r>
          </a:p>
          <a:p>
            <a:r>
              <a:rPr lang="pl-PL" dirty="0" err="1" smtClean="0"/>
              <a:t>Singleton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Biblioteka standardowa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MATERIAŁY</a:t>
            </a:r>
          </a:p>
          <a:p>
            <a:r>
              <a:rPr lang="pl-PL" sz="2000" dirty="0" err="1" smtClean="0"/>
              <a:t>git@vm-opensource-git.fp.lan:futures-training</a:t>
            </a:r>
            <a:r>
              <a:rPr lang="pl-PL" sz="2000" dirty="0" smtClean="0"/>
              <a:t>/</a:t>
            </a:r>
            <a:r>
              <a:rPr lang="pl-PL" sz="2000" dirty="0" err="1" smtClean="0"/>
              <a:t>futures-training.git</a:t>
            </a:r>
            <a:endParaRPr lang="pl-PL" sz="2000" dirty="0" smtClean="0"/>
          </a:p>
          <a:p>
            <a:pPr>
              <a:buNone/>
            </a:pPr>
            <a:r>
              <a:rPr lang="pl-PL" dirty="0" smtClean="0"/>
              <a:t>ŹRÓDŁA</a:t>
            </a:r>
          </a:p>
          <a:p>
            <a:r>
              <a:rPr lang="pl-PL" dirty="0" smtClean="0">
                <a:hlinkClick r:id="rId2"/>
              </a:rPr>
              <a:t>http://scalaz.github.io/scalaz/scalaz-2.9.1-6.0.2/doc.sxr/scalaz/example/ExampleApplicative.scala.html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http://jazzy.id.au/default/2012/10/16/benchmarking_scala_against_java.html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Nauka Scali</a:t>
            </a:r>
          </a:p>
          <a:p>
            <a:r>
              <a:rPr lang="pl-PL" dirty="0" smtClean="0">
                <a:hlinkClick r:id="rId2"/>
              </a:rPr>
              <a:t>http://www.atomicscala.com/book</a:t>
            </a:r>
            <a:r>
              <a:rPr lang="pl-PL" dirty="0" smtClean="0"/>
              <a:t> by Bruce </a:t>
            </a:r>
            <a:r>
              <a:rPr lang="pl-PL" dirty="0" err="1" smtClean="0"/>
              <a:t>Eckel</a:t>
            </a:r>
            <a:endParaRPr lang="pl-PL" dirty="0" smtClean="0">
              <a:hlinkClick r:id="rId3"/>
            </a:endParaRPr>
          </a:p>
          <a:p>
            <a:r>
              <a:rPr lang="pl-PL" dirty="0" smtClean="0">
                <a:hlinkClick r:id="rId3"/>
              </a:rPr>
              <a:t>http://twitter.github.io/scala_school/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323528" y="2996952"/>
            <a:ext cx="8568952" cy="1512168"/>
          </a:xfrm>
          <a:prstGeom prst="round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pl-PL" sz="4000" dirty="0" smtClean="0"/>
              <a:t>Materiały i </a:t>
            </a:r>
            <a:r>
              <a:rPr lang="pl-PL" sz="4000" dirty="0" smtClean="0"/>
              <a:t>prezentacja:</a:t>
            </a:r>
            <a:br>
              <a:rPr lang="pl-PL" sz="4000" dirty="0" smtClean="0"/>
            </a:br>
            <a:r>
              <a:rPr lang="pl-PL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https://github.com/msulima/scala-sugar</a:t>
            </a:r>
            <a:endParaRPr lang="pl-PL" sz="4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://thisbugslifedotcom.files.wordpress.com/2013/04/tard-grumpy-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ĆWICZENIE</a:t>
            </a:r>
          </a:p>
          <a:p>
            <a:r>
              <a:rPr lang="pl-PL" dirty="0" smtClean="0"/>
              <a:t>Dla podanych tytułów książek pobrać liczbę </a:t>
            </a:r>
            <a:r>
              <a:rPr lang="pl-PL" dirty="0" err="1" smtClean="0"/>
              <a:t>Tweetów</a:t>
            </a:r>
            <a:r>
              <a:rPr lang="pl-PL" dirty="0" smtClean="0"/>
              <a:t> na ich temat przy użyciu nie-blokującego API</a:t>
            </a:r>
          </a:p>
          <a:p>
            <a:r>
              <a:rPr lang="pl-PL" dirty="0" smtClean="0">
                <a:latin typeface="Consolas" pitchFamily="49" charset="0"/>
                <a:cs typeface="Consolas" pitchFamily="49" charset="0"/>
              </a:rPr>
              <a:t>Wykorzystać</a:t>
            </a: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ListeningExecutorService.submit</a:t>
            </a: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Futures.allAsList</a:t>
            </a:r>
            <a:endParaRPr lang="pl-PL" dirty="0" smtClean="0"/>
          </a:p>
          <a:p>
            <a:r>
              <a:rPr lang="pl-PL" dirty="0" smtClean="0"/>
              <a:t>Uruchamiamy klasę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pl-PL" dirty="0" smtClean="0"/>
              <a:t> (Run As → Java </a:t>
            </a:r>
            <a:r>
              <a:rPr lang="pl-PL" dirty="0" err="1" smtClean="0"/>
              <a:t>Application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Czym jest Scala:</a:t>
            </a:r>
          </a:p>
          <a:p>
            <a:r>
              <a:rPr lang="pl-PL" dirty="0" smtClean="0"/>
              <a:t>Działa pod JVM</a:t>
            </a:r>
          </a:p>
          <a:p>
            <a:r>
              <a:rPr lang="pl-PL" dirty="0" smtClean="0"/>
              <a:t>Statyczne typowanie</a:t>
            </a:r>
          </a:p>
          <a:p>
            <a:r>
              <a:rPr lang="pl-PL" dirty="0" smtClean="0"/>
              <a:t>Mieszany paradygmat</a:t>
            </a:r>
          </a:p>
          <a:p>
            <a:pPr lvl="1"/>
            <a:r>
              <a:rPr lang="pl-PL" dirty="0" smtClean="0"/>
              <a:t>Obiektowy</a:t>
            </a:r>
          </a:p>
          <a:p>
            <a:pPr lvl="1"/>
            <a:r>
              <a:rPr lang="pl-PL" dirty="0" smtClean="0"/>
              <a:t>Funkcyjny</a:t>
            </a:r>
          </a:p>
          <a:p>
            <a:r>
              <a:rPr lang="pl-PL" dirty="0" smtClean="0"/>
              <a:t>Dla zawodowych developerów</a:t>
            </a:r>
          </a:p>
          <a:p>
            <a:r>
              <a:rPr lang="pl-PL" dirty="0" smtClean="0"/>
              <a:t>Pełna interoperatywność z Javą</a:t>
            </a:r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Java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StringsScalaLikeJava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&gt;=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until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Scala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+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Cukier trzeba jednak stosować z umiarem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alternative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syntax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directly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sequence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of N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applicative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N-ary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a, b, c, d = List(1)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Plan</a:t>
            </a:r>
          </a:p>
          <a:p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Struktura plików</a:t>
            </a:r>
          </a:p>
          <a:p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Paradygmat obiektowy</a:t>
            </a:r>
          </a:p>
          <a:p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smtClean="0"/>
              <a:t>Funkcje </a:t>
            </a:r>
            <a:r>
              <a:rPr lang="pl-PL" dirty="0" smtClean="0"/>
              <a:t>jako obywatele pierwszej kategorii</a:t>
            </a:r>
          </a:p>
          <a:p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smtClean="0"/>
              <a:t>Biblioteka </a:t>
            </a:r>
            <a:r>
              <a:rPr lang="pl-PL" dirty="0" smtClean="0"/>
              <a:t>standardowa</a:t>
            </a:r>
          </a:p>
          <a:p>
            <a:pPr>
              <a:buNone/>
            </a:pPr>
            <a:r>
              <a:rPr lang="pl-PL" dirty="0" smtClean="0"/>
              <a:t>Jeśli starczy czasu…</a:t>
            </a:r>
          </a:p>
          <a:p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Operatory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Nieobowiązkowe:</a:t>
            </a:r>
          </a:p>
          <a:p>
            <a:pPr lvl="1"/>
            <a:r>
              <a:rPr lang="pl-PL" dirty="0" smtClean="0"/>
              <a:t>Średniki</a:t>
            </a:r>
          </a:p>
          <a:p>
            <a:pPr lvl="1"/>
            <a:r>
              <a:rPr lang="pl-PL" dirty="0" smtClean="0"/>
              <a:t>„return”</a:t>
            </a:r>
          </a:p>
          <a:p>
            <a:pPr lvl="1"/>
            <a:r>
              <a:rPr lang="pl-PL" dirty="0" smtClean="0"/>
              <a:t>Nawiasy klamrowe w metodach, które składają się z jednego wyrażenia</a:t>
            </a:r>
          </a:p>
          <a:p>
            <a:pPr lvl="1"/>
            <a:r>
              <a:rPr lang="pl-PL" dirty="0" smtClean="0"/>
              <a:t>Duża część typów może zostać wydedukowana</a:t>
            </a:r>
          </a:p>
          <a:p>
            <a:pPr lvl="1"/>
            <a:r>
              <a:rPr lang="pl-PL" dirty="0" smtClean="0"/>
              <a:t>W prostych przypadkach kropki i </a:t>
            </a:r>
            <a:r>
              <a:rPr lang="pl-PL" dirty="0" smtClean="0"/>
              <a:t>nawiasy</a:t>
            </a:r>
          </a:p>
          <a:p>
            <a:pPr lvl="1"/>
            <a:r>
              <a:rPr lang="pl-PL" dirty="0" smtClean="0"/>
              <a:t>Operatory == i </a:t>
            </a:r>
            <a:r>
              <a:rPr lang="pl-PL" dirty="0" err="1" smtClean="0"/>
              <a:t>refEq</a:t>
            </a:r>
            <a:endParaRPr lang="pl-PL" dirty="0" smtClean="0"/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smtClean="0"/>
              <a:t>Adnotacja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BeanProperty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2013-07-14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err="1" smtClean="0"/>
              <a:t>Diamond</a:t>
            </a:r>
            <a:r>
              <a:rPr lang="pl-PL" dirty="0" smtClean="0"/>
              <a:t> operator w Javie to </a:t>
            </a:r>
            <a:r>
              <a:rPr lang="pl-PL" dirty="0" err="1" smtClean="0"/>
              <a:t>pikuś</a:t>
            </a:r>
            <a:endParaRPr lang="pl-PL" dirty="0" smtClean="0"/>
          </a:p>
          <a:p>
            <a:r>
              <a:rPr lang="pl-PL" dirty="0" smtClean="0"/>
              <a:t>Jeśli typ da się wydedukować, to kompilator to robi</a:t>
            </a:r>
          </a:p>
          <a:p>
            <a:r>
              <a:rPr lang="pl-PL" dirty="0" smtClean="0"/>
              <a:t>Należy podawać typ dla:</a:t>
            </a:r>
          </a:p>
          <a:p>
            <a:pPr lvl="1"/>
            <a:r>
              <a:rPr lang="pl-PL" dirty="0" smtClean="0"/>
              <a:t>Argumentów funkcji</a:t>
            </a:r>
          </a:p>
          <a:p>
            <a:pPr lvl="1"/>
            <a:r>
              <a:rPr lang="pl-PL" dirty="0" smtClean="0"/>
              <a:t>Zwracanego typu dla metody abstrakcyjnej</a:t>
            </a:r>
          </a:p>
          <a:p>
            <a:pPr lvl="1"/>
            <a:r>
              <a:rPr lang="pl-PL" dirty="0" smtClean="0"/>
              <a:t>Inicjalizacji pustej tablicy/listy</a:t>
            </a:r>
          </a:p>
          <a:p>
            <a:r>
              <a:rPr lang="pl-PL" dirty="0" smtClean="0"/>
              <a:t>Nie należy podawać typu dla:</a:t>
            </a:r>
          </a:p>
          <a:p>
            <a:pPr lvl="1"/>
            <a:r>
              <a:rPr lang="pl-PL" dirty="0" smtClean="0"/>
              <a:t>Pól klasy</a:t>
            </a:r>
          </a:p>
          <a:p>
            <a:pPr lvl="1"/>
            <a:r>
              <a:rPr lang="pl-PL" dirty="0" smtClean="0"/>
              <a:t>Zmiennych lokalnych</a:t>
            </a:r>
          </a:p>
          <a:p>
            <a:pPr lvl="1"/>
            <a:r>
              <a:rPr lang="pl-PL" dirty="0" smtClean="0"/>
              <a:t>Zwracanego typu dla konkretnej implementacji metody</a:t>
            </a:r>
          </a:p>
          <a:p>
            <a:r>
              <a:rPr lang="pl-PL" dirty="0" smtClean="0"/>
              <a:t>Oczywiście typ można podawać zawsze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F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PresentationFP</Template>
  <TotalTime>2286</TotalTime>
  <Words>657</Words>
  <Application>Microsoft Office PowerPoint</Application>
  <PresentationFormat>Pokaz na ekranie (4:3)</PresentationFormat>
  <Paragraphs>202</Paragraphs>
  <Slides>22</Slides>
  <Notes>11</Notes>
  <HiddenSlides>0</HiddenSlides>
  <MMClips>0</MMClips>
  <ScaleCrop>false</ScaleCrop>
  <HeadingPairs>
    <vt:vector size="4" baseType="variant">
      <vt:variant>
        <vt:lpstr>Motyw</vt:lpstr>
      </vt:variant>
      <vt:variant>
        <vt:i4>5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PresentationFP</vt:lpstr>
      <vt:lpstr>Content_Orange</vt:lpstr>
      <vt:lpstr>Content_Green</vt:lpstr>
      <vt:lpstr>Content_Blue</vt:lpstr>
      <vt:lpstr>1_Content_Blue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Pushman</dc:creator>
  <cp:lastModifiedBy>Pushman</cp:lastModifiedBy>
  <cp:revision>127</cp:revision>
  <dcterms:created xsi:type="dcterms:W3CDTF">2013-05-07T13:25:51Z</dcterms:created>
  <dcterms:modified xsi:type="dcterms:W3CDTF">2013-07-14T11:43:00Z</dcterms:modified>
</cp:coreProperties>
</file>