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75" r:id="rId4"/>
    <p:sldMasterId id="2147483678" r:id="rId5"/>
  </p:sldMasterIdLst>
  <p:notesMasterIdLst>
    <p:notesMasterId r:id="rId24"/>
  </p:notesMasterIdLst>
  <p:sldIdLst>
    <p:sldId id="256" r:id="rId6"/>
    <p:sldId id="259" r:id="rId7"/>
    <p:sldId id="260" r:id="rId8"/>
    <p:sldId id="271" r:id="rId9"/>
    <p:sldId id="272" r:id="rId10"/>
    <p:sldId id="261" r:id="rId11"/>
    <p:sldId id="273" r:id="rId12"/>
    <p:sldId id="262" r:id="rId13"/>
    <p:sldId id="266" r:id="rId14"/>
    <p:sldId id="274" r:id="rId15"/>
    <p:sldId id="267" r:id="rId16"/>
    <p:sldId id="275" r:id="rId17"/>
    <p:sldId id="276" r:id="rId18"/>
    <p:sldId id="268" r:id="rId19"/>
    <p:sldId id="277" r:id="rId20"/>
    <p:sldId id="270" r:id="rId21"/>
    <p:sldId id="269" r:id="rId22"/>
    <p:sldId id="258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06D"/>
    <a:srgbClr val="00B0DA"/>
    <a:srgbClr val="B0BA25"/>
    <a:srgbClr val="F7941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9" autoAdjust="0"/>
    <p:restoredTop sz="78392" autoAdjust="0"/>
  </p:normalViewPr>
  <p:slideViewPr>
    <p:cSldViewPr>
      <p:cViewPr varScale="1">
        <p:scale>
          <a:sx n="61" d="100"/>
          <a:sy n="61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16B-2D53-411B-91DB-115584640F37}" type="datetimeFigureOut">
              <a:rPr lang="pl-PL" smtClean="0"/>
              <a:pPr/>
              <a:t>2013-07-13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B087-39D9-4EAE-81A4-A4B45D67742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32659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Oba paradygmaty są tak samo ważne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If</a:t>
            </a:r>
            <a:r>
              <a:rPr lang="pl-PL" baseline="0" dirty="0" err="1" smtClean="0"/>
              <a:t>-else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if-else</a:t>
            </a:r>
            <a:r>
              <a:rPr lang="pl-PL" baseline="0" dirty="0" smtClean="0"/>
              <a:t> praktycznie nie występuje</a:t>
            </a:r>
          </a:p>
          <a:p>
            <a:endParaRPr lang="pl-PL" baseline="0" dirty="0" smtClean="0"/>
          </a:p>
          <a:p>
            <a:r>
              <a:rPr lang="pl-PL" baseline="0" dirty="0" smtClean="0"/>
              <a:t>Elementy w drzewku na GUI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Pokazać przykład z </a:t>
            </a:r>
            <a:r>
              <a:rPr lang="pl-PL" dirty="0" err="1" smtClean="0"/>
              <a:t>Guavy</a:t>
            </a:r>
            <a:endParaRPr lang="pl-PL" dirty="0" smtClean="0"/>
          </a:p>
          <a:p>
            <a:r>
              <a:rPr lang="pl-PL" dirty="0" smtClean="0"/>
              <a:t>Pętla odrobinę się różni, w Scali nie ma klasycznej</a:t>
            </a:r>
            <a:r>
              <a:rPr lang="pl-PL" baseline="0" dirty="0" smtClean="0"/>
              <a:t> takiej jak w C</a:t>
            </a:r>
          </a:p>
          <a:p>
            <a:r>
              <a:rPr lang="pl-PL" baseline="0" dirty="0" smtClean="0"/>
              <a:t>Typy za zamiast przed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dirty="0" smtClean="0"/>
              <a:t>Jak starczy czasu to </a:t>
            </a:r>
            <a:r>
              <a:rPr lang="pl-PL" dirty="0" err="1" smtClean="0"/>
              <a:t>quicksort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Większość z tych rzeczy</a:t>
            </a:r>
            <a:r>
              <a:rPr lang="pl-PL" baseline="0" dirty="0" smtClean="0"/>
              <a:t> występuje też w </a:t>
            </a:r>
            <a:r>
              <a:rPr lang="pl-PL" baseline="0" dirty="0" err="1" smtClean="0"/>
              <a:t>Groovym</a:t>
            </a:r>
            <a:endParaRPr lang="pl-PL" baseline="0" dirty="0" smtClean="0"/>
          </a:p>
          <a:p>
            <a:endParaRPr lang="pl-PL" dirty="0" smtClean="0"/>
          </a:p>
          <a:p>
            <a:r>
              <a:rPr lang="pl-PL" dirty="0" err="1" smtClean="0"/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interpolation</a:t>
            </a:r>
            <a:r>
              <a:rPr lang="pl-PL" dirty="0" smtClean="0"/>
              <a:t> przypomina ten z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Groovy’ego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Function1 odpowiada </a:t>
            </a:r>
            <a:r>
              <a:rPr lang="pl-PL" dirty="0" err="1" smtClean="0"/>
              <a:t>Function</a:t>
            </a:r>
            <a:r>
              <a:rPr lang="pl-PL" dirty="0" smtClean="0"/>
              <a:t> w </a:t>
            </a:r>
            <a:r>
              <a:rPr lang="pl-PL" dirty="0" err="1" smtClean="0"/>
              <a:t>Guavie</a:t>
            </a:r>
            <a:endParaRPr lang="pl-PL" dirty="0" smtClean="0"/>
          </a:p>
          <a:p>
            <a:r>
              <a:rPr lang="pl-PL" dirty="0" err="1" smtClean="0"/>
              <a:t>Function&lt;T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&gt; odpowiada </a:t>
            </a:r>
            <a:r>
              <a:rPr lang="pl-PL" dirty="0" err="1" smtClean="0"/>
              <a:t>Predicate</a:t>
            </a:r>
            <a:r>
              <a:rPr lang="pl-PL" dirty="0" smtClean="0"/>
              <a:t> w </a:t>
            </a:r>
            <a:r>
              <a:rPr lang="pl-PL" dirty="0" err="1" smtClean="0"/>
              <a:t>Guavie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baseline="0" dirty="0" smtClean="0"/>
              <a:t>To nie jest wszystkie, jeszcze dochodzą rzeczy ułatwiające </a:t>
            </a:r>
            <a:r>
              <a:rPr lang="pl-PL" baseline="0" dirty="0" err="1" smtClean="0"/>
              <a:t>pattern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matching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652120" y="44998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b="1" dirty="0" smtClean="0">
                <a:solidFill>
                  <a:srgbClr val="F7941E"/>
                </a:solidFill>
              </a:rPr>
              <a:t>Mateusz Sulima</a:t>
            </a:r>
            <a:endParaRPr lang="pl-PL" b="1" dirty="0">
              <a:solidFill>
                <a:srgbClr val="F7941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4869160"/>
            <a:ext cx="515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Syntactic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sugar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Scala</a:t>
            </a:r>
            <a:endParaRPr lang="pl-PL" sz="2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6200000">
            <a:off x="8243901" y="5957902"/>
            <a:ext cx="900099" cy="900099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06765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576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88024" y="4036566"/>
            <a:ext cx="288032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FUTURE PROCESSING 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pl-PL" sz="1100" b="1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44-100 Gliwice,</a:t>
            </a:r>
          </a:p>
          <a:p>
            <a:pPr>
              <a:lnSpc>
                <a:spcPct val="10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Bojkowska 37 A</a:t>
            </a:r>
          </a:p>
          <a:p>
            <a:endParaRPr lang="pl-PL" sz="1000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l-PL" sz="10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Tel: +48 32 461 23 00 </a:t>
            </a:r>
          </a:p>
          <a:p>
            <a:r>
              <a:rPr lang="pl-PL" sz="1000" kern="1200" dirty="0" smtClean="0">
                <a:solidFill>
                  <a:srgbClr val="F7941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www.future-processing.com</a:t>
            </a:r>
            <a:endParaRPr lang="pl-PL" sz="1000" kern="1200" dirty="0">
              <a:solidFill>
                <a:srgbClr val="F7941E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C:\Users\reaveth\Desktop\FPco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51313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reaveth\Desktop\Brand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23151"/>
            <a:ext cx="8280920" cy="3462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1624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88107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057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7805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5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94511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47835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6793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5486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dirty="0" smtClean="0"/>
              <a:t>  |  Gliwice</a:t>
            </a:r>
            <a:endParaRPr lang="pl-PL" dirty="0"/>
          </a:p>
        </p:txBody>
      </p:sp>
      <p:sp>
        <p:nvSpPr>
          <p:cNvPr id="7" name="Right Triangle 6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Syntactic</a:t>
            </a:r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sugar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1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Scala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5905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B0BA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0B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2111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00B0D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9162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6006D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B6006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6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3672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zzy.id.au/default/2012/10/16/benchmarking_scala_against_java.html" TargetMode="External"/><Relationship Id="rId2" Type="http://schemas.openxmlformats.org/officeDocument/2006/relationships/hyperlink" Target="http://scalaz.github.io/scalaz/scalaz-2.9.1-6.0.2/doc.sxr/scalaz/example/ExampleApplicative.scala.html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io/scala_school/" TargetMode="External"/><Relationship Id="rId2" Type="http://schemas.openxmlformats.org/officeDocument/2006/relationships/hyperlink" Target="http://www.atomicscala.com/book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z.github.io/scalaz/scalaz-2.9.1-6.0.2/doc.sxr/scalaz/MA.scala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calaz.github.io/scalaz/scalaz-2.9.1-6.0.2/doc.sxr/scalaz/Functor.scala.html" TargetMode="External"/><Relationship Id="rId5" Type="http://schemas.openxmlformats.org/officeDocument/2006/relationships/hyperlink" Target="http://scalaz.github.io/scalaz/scalaz-2.9.1-6.0.2/doc.sxr/scalaz/example/ExampleApplicative.scala.html" TargetMode="External"/><Relationship Id="rId4" Type="http://schemas.openxmlformats.org/officeDocument/2006/relationships/hyperlink" Target="http://scalaz.github.io/scalaz/scalaz-2.9.1-6.0.2/doc.sxr/scalaz/ApplicativeBuilder.scala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9844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Struktura plików</a:t>
            </a:r>
          </a:p>
          <a:p>
            <a:r>
              <a:rPr lang="pl-PL" dirty="0" smtClean="0"/>
              <a:t>Wiele publicznych klas na plik</a:t>
            </a:r>
          </a:p>
          <a:p>
            <a:r>
              <a:rPr lang="pl-PL" dirty="0" smtClean="0"/>
              <a:t>Dosłodzone importy</a:t>
            </a:r>
          </a:p>
          <a:p>
            <a:r>
              <a:rPr lang="pl-PL" dirty="0" smtClean="0"/>
              <a:t>Dosłodzone modyfikatory dostępu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smtClean="0"/>
              <a:t>getter/</a:t>
            </a:r>
            <a:r>
              <a:rPr lang="pl-PL" dirty="0" err="1" smtClean="0"/>
              <a:t>setter</a:t>
            </a:r>
            <a:r>
              <a:rPr lang="pl-PL" dirty="0" smtClean="0"/>
              <a:t> (z @</a:t>
            </a:r>
            <a:r>
              <a:rPr lang="pl-PL" dirty="0" err="1" smtClean="0"/>
              <a:t>BeanProperty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toString</a:t>
            </a:r>
            <a:endParaRPr lang="pl-PL" dirty="0" smtClean="0"/>
          </a:p>
          <a:p>
            <a:r>
              <a:rPr lang="pl-PL" dirty="0" err="1" smtClean="0"/>
              <a:t>equals</a:t>
            </a:r>
            <a:endParaRPr lang="pl-PL" dirty="0" smtClean="0"/>
          </a:p>
          <a:p>
            <a:r>
              <a:rPr lang="pl-PL" dirty="0" err="1" smtClean="0"/>
              <a:t>hashCode</a:t>
            </a:r>
            <a:endParaRPr lang="pl-PL" dirty="0" smtClean="0"/>
          </a:p>
          <a:p>
            <a:r>
              <a:rPr lang="pl-PL" dirty="0" err="1" smtClean="0"/>
              <a:t>copy</a:t>
            </a:r>
            <a:endParaRPr lang="pl-PL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Pattern</a:t>
            </a:r>
            <a:r>
              <a:rPr lang="pl-PL" dirty="0" smtClean="0"/>
              <a:t> </a:t>
            </a:r>
            <a:r>
              <a:rPr lang="pl-PL" dirty="0" err="1" smtClean="0"/>
              <a:t>matching</a:t>
            </a:r>
            <a:endParaRPr lang="pl-PL" dirty="0" smtClean="0"/>
          </a:p>
          <a:p>
            <a:r>
              <a:rPr lang="pl-PL" dirty="0" err="1" smtClean="0"/>
              <a:t>Switch</a:t>
            </a:r>
            <a:r>
              <a:rPr lang="pl-PL" dirty="0" smtClean="0"/>
              <a:t> na sterydach</a:t>
            </a:r>
          </a:p>
          <a:p>
            <a:r>
              <a:rPr lang="pl-PL" dirty="0" err="1" smtClean="0"/>
              <a:t>Killer</a:t>
            </a:r>
            <a:r>
              <a:rPr lang="pl-PL" dirty="0" smtClean="0"/>
              <a:t> </a:t>
            </a:r>
            <a:r>
              <a:rPr lang="pl-PL" dirty="0" err="1" smtClean="0"/>
              <a:t>feature</a:t>
            </a:r>
            <a:r>
              <a:rPr lang="pl-PL" dirty="0" smtClean="0"/>
              <a:t>, a nie wygląda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For-comprehensions</a:t>
            </a:r>
            <a:endParaRPr lang="pl-PL" dirty="0" smtClean="0"/>
          </a:p>
          <a:p>
            <a:r>
              <a:rPr lang="pl-PL" dirty="0" smtClean="0"/>
              <a:t>Pętle </a:t>
            </a:r>
            <a:r>
              <a:rPr lang="pl-PL" dirty="0" err="1" smtClean="0"/>
              <a:t>zagnieżdzone</a:t>
            </a:r>
            <a:endParaRPr lang="pl-PL" dirty="0" smtClean="0"/>
          </a:p>
          <a:p>
            <a:r>
              <a:rPr lang="pl-PL" dirty="0" smtClean="0"/>
              <a:t>Filtrowanie</a:t>
            </a:r>
          </a:p>
          <a:p>
            <a:r>
              <a:rPr lang="pl-PL" dirty="0" smtClean="0"/>
              <a:t>Tworzenie zmiennych</a:t>
            </a:r>
          </a:p>
          <a:p>
            <a:r>
              <a:rPr lang="pl-PL" dirty="0" err="1" smtClean="0"/>
              <a:t>yield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MATERIAŁY</a:t>
            </a:r>
          </a:p>
          <a:p>
            <a:r>
              <a:rPr lang="pl-PL" sz="2000" dirty="0" err="1" smtClean="0"/>
              <a:t>git@vm-opensource-git.fp.lan:futures-training</a:t>
            </a:r>
            <a:r>
              <a:rPr lang="pl-PL" sz="2000" dirty="0" smtClean="0"/>
              <a:t>/</a:t>
            </a:r>
            <a:r>
              <a:rPr lang="pl-PL" sz="2000" dirty="0" err="1" smtClean="0"/>
              <a:t>futures-training.git</a:t>
            </a:r>
            <a:endParaRPr lang="pl-PL" sz="2000" dirty="0" smtClean="0"/>
          </a:p>
          <a:p>
            <a:pPr>
              <a:buNone/>
            </a:pPr>
            <a:r>
              <a:rPr lang="pl-PL" dirty="0" smtClean="0"/>
              <a:t>ŹRÓDŁA</a:t>
            </a:r>
          </a:p>
          <a:p>
            <a:r>
              <a:rPr lang="pl-PL" dirty="0" smtClean="0">
                <a:hlinkClick r:id="rId2"/>
              </a:rPr>
              <a:t>http://scalaz.github.io/scalaz/scalaz-2.9.1-6.0.2/doc.sxr/scalaz/example/ExampleApplicative.scala.html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http://jazzy.id.au/default/2012/10/16/benchmarking_scala_against_java.html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Nauka Scali</a:t>
            </a:r>
          </a:p>
          <a:p>
            <a:r>
              <a:rPr lang="pl-PL" dirty="0" smtClean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www.atomicscala.com/book</a:t>
            </a:r>
            <a:r>
              <a:rPr lang="pl-PL" dirty="0" smtClean="0"/>
              <a:t> by Bruce </a:t>
            </a:r>
            <a:r>
              <a:rPr lang="pl-PL" dirty="0" err="1" smtClean="0"/>
              <a:t>Eckel</a:t>
            </a:r>
            <a:endParaRPr lang="pl-PL" dirty="0" smtClean="0">
              <a:hlinkClick r:id="rId3"/>
            </a:endParaRPr>
          </a:p>
          <a:p>
            <a:r>
              <a:rPr lang="pl-PL" dirty="0" smtClean="0">
                <a:hlinkClick r:id="rId3"/>
              </a:rPr>
              <a:t>http</a:t>
            </a:r>
            <a:r>
              <a:rPr lang="pl-PL" dirty="0" smtClean="0">
                <a:hlinkClick r:id="rId3"/>
              </a:rPr>
              <a:t>://twitter.github.io/scala_school/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http://thisbugslifedotcom.files.wordpress.com/2013/04/tard-grumpy-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44824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ĆWICZENIE</a:t>
            </a:r>
          </a:p>
          <a:p>
            <a:r>
              <a:rPr lang="pl-PL" dirty="0" smtClean="0"/>
              <a:t>Dla podanych tytułów książek pobrać liczbę </a:t>
            </a:r>
            <a:r>
              <a:rPr lang="pl-PL" dirty="0" err="1" smtClean="0"/>
              <a:t>Tweetów</a:t>
            </a:r>
            <a:r>
              <a:rPr lang="pl-PL" dirty="0" smtClean="0"/>
              <a:t> na ich temat przy użyciu nie-blokującego API</a:t>
            </a:r>
          </a:p>
          <a:p>
            <a:r>
              <a:rPr lang="pl-PL" dirty="0" smtClean="0">
                <a:latin typeface="Consolas" pitchFamily="49" charset="0"/>
                <a:cs typeface="Consolas" pitchFamily="49" charset="0"/>
              </a:rPr>
              <a:t>Wykorzystać</a:t>
            </a:r>
          </a:p>
          <a:p>
            <a:pPr lvl="1"/>
            <a:r>
              <a:rPr lang="pl-PL" dirty="0" err="1" smtClean="0">
                <a:latin typeface="Consolas" pitchFamily="49" charset="0"/>
                <a:cs typeface="Consolas" pitchFamily="49" charset="0"/>
              </a:rPr>
              <a:t>ListeningExecutorService.submit</a:t>
            </a:r>
            <a:endParaRPr lang="pl-PL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l-PL" dirty="0" err="1" smtClean="0">
                <a:latin typeface="Consolas" pitchFamily="49" charset="0"/>
                <a:cs typeface="Consolas" pitchFamily="49" charset="0"/>
              </a:rPr>
              <a:t>Futures.allAsList</a:t>
            </a:r>
            <a:endParaRPr lang="pl-PL" dirty="0" smtClean="0"/>
          </a:p>
          <a:p>
            <a:r>
              <a:rPr lang="pl-PL" dirty="0" smtClean="0"/>
              <a:t>Uruchamiamy klasę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pl-PL" dirty="0" smtClean="0"/>
              <a:t> (Run As → Java </a:t>
            </a:r>
            <a:r>
              <a:rPr lang="pl-PL" dirty="0" err="1" smtClean="0"/>
              <a:t>Application</a:t>
            </a:r>
            <a:r>
              <a:rPr lang="pl-PL" dirty="0" smtClean="0"/>
              <a:t>).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83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Czym jest Scala:</a:t>
            </a:r>
          </a:p>
          <a:p>
            <a:r>
              <a:rPr lang="pl-PL" dirty="0" smtClean="0"/>
              <a:t>Działa pod JVM</a:t>
            </a:r>
          </a:p>
          <a:p>
            <a:r>
              <a:rPr lang="pl-PL" dirty="0" smtClean="0"/>
              <a:t>Statyczne typowanie</a:t>
            </a:r>
          </a:p>
          <a:p>
            <a:r>
              <a:rPr lang="pl-PL" dirty="0" smtClean="0"/>
              <a:t>Mieszany paradygmat</a:t>
            </a:r>
          </a:p>
          <a:p>
            <a:pPr lvl="1"/>
            <a:r>
              <a:rPr lang="pl-PL" dirty="0" smtClean="0"/>
              <a:t>Obiektowy</a:t>
            </a:r>
          </a:p>
          <a:p>
            <a:pPr lvl="1"/>
            <a:r>
              <a:rPr lang="pl-PL" dirty="0" smtClean="0"/>
              <a:t>Funkcyjny</a:t>
            </a:r>
          </a:p>
          <a:p>
            <a:r>
              <a:rPr lang="pl-PL" dirty="0" smtClean="0"/>
              <a:t>Dla zawodowych developerów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2325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Scala może wyglądać jak Java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package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com.futureprocessing.scala_sugar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StringsScalaLikeJava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padStart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&gt;=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for (</a:t>
            </a: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until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Scala może wyglądać jak Scala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package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com.futureprocessing.scala_sugar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 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StringsScala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padStart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=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+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Cukier trzeba jednak stosować z umiarem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alternative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syntax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to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directly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sequence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of N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applicative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arguments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to a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N-ary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a, b, c, d = List(1)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f: (Int, Int) =&gt; Int)(implicit t: scalaz.Functor[List], implicit ap: scalaz.Apply[List])List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6" tooltip="(implicit evidence$1: scalaz.CanBuildAnySelf[List])scalaz.Functor[List]"/>
              </a:rPr>
              <a:t>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f: (Int, Int, Int) =&gt; Int)(implicit t: scalaz.Functor[List], implicit ap: scalaz.Apply[List])List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6" tooltip="(implicit evidence$1: scalaz.CanBuildAnySelf[List])scalaz.Functor[List]"/>
              </a:rPr>
              <a:t>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d: List[Int])scalaz.ApplicativeBuilder[List,Int,Int]#ApplicativeBuilder3[Int]#ApplicativeBuilder4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d: List[Int])scalaz.ApplicativeBuilder[List,Int,Int]#ApplicativeBuilder3[Int]#ApplicativeBuilder4[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Plan</a:t>
            </a:r>
          </a:p>
          <a:p>
            <a:r>
              <a:rPr lang="pl-PL" dirty="0" err="1" smtClean="0"/>
              <a:t>Type</a:t>
            </a:r>
            <a:r>
              <a:rPr lang="pl-PL" dirty="0" smtClean="0"/>
              <a:t> less, do </a:t>
            </a:r>
            <a:r>
              <a:rPr lang="pl-PL" dirty="0" err="1" smtClean="0"/>
              <a:t>more</a:t>
            </a:r>
            <a:endParaRPr lang="pl-PL" dirty="0" smtClean="0"/>
          </a:p>
          <a:p>
            <a:r>
              <a:rPr lang="pl-PL" dirty="0" smtClean="0"/>
              <a:t>Funkcje jako obywatele pierwszej kategorii</a:t>
            </a:r>
          </a:p>
          <a:p>
            <a:r>
              <a:rPr lang="pl-PL" dirty="0" smtClean="0"/>
              <a:t>Struktura plików</a:t>
            </a:r>
          </a:p>
          <a:p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Pattern</a:t>
            </a:r>
            <a:r>
              <a:rPr lang="pl-PL" dirty="0" smtClean="0"/>
              <a:t> </a:t>
            </a:r>
            <a:r>
              <a:rPr lang="pl-PL" dirty="0" err="1" smtClean="0"/>
              <a:t>matching</a:t>
            </a:r>
            <a:endParaRPr lang="pl-PL" dirty="0" smtClean="0"/>
          </a:p>
          <a:p>
            <a:r>
              <a:rPr lang="pl-PL" dirty="0" err="1" smtClean="0"/>
              <a:t>For-comprehensions</a:t>
            </a:r>
            <a:endParaRPr lang="pl-PL" dirty="0" smtClean="0"/>
          </a:p>
          <a:p>
            <a:r>
              <a:rPr lang="pl-PL" dirty="0" err="1" smtClean="0"/>
              <a:t>Implicits</a:t>
            </a:r>
            <a:endParaRPr lang="pl-PL" dirty="0" smtClean="0"/>
          </a:p>
          <a:p>
            <a:r>
              <a:rPr lang="pl-PL" dirty="0" smtClean="0"/>
              <a:t>Paradygmat obiektowy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Type</a:t>
            </a:r>
            <a:r>
              <a:rPr lang="pl-PL" dirty="0" smtClean="0"/>
              <a:t> less, do </a:t>
            </a:r>
            <a:r>
              <a:rPr lang="pl-PL" dirty="0" err="1" smtClean="0"/>
              <a:t>more</a:t>
            </a:r>
            <a:endParaRPr lang="pl-PL" dirty="0" smtClean="0"/>
          </a:p>
          <a:p>
            <a:r>
              <a:rPr lang="pl-PL" dirty="0" smtClean="0"/>
              <a:t>Nieobowiązkowe:</a:t>
            </a:r>
          </a:p>
          <a:p>
            <a:pPr lvl="1"/>
            <a:r>
              <a:rPr lang="pl-PL" dirty="0" smtClean="0"/>
              <a:t>Średniki</a:t>
            </a:r>
          </a:p>
          <a:p>
            <a:pPr lvl="1"/>
            <a:r>
              <a:rPr lang="pl-PL" dirty="0" smtClean="0"/>
              <a:t>„return”</a:t>
            </a:r>
          </a:p>
          <a:p>
            <a:pPr lvl="1"/>
            <a:r>
              <a:rPr lang="pl-PL" dirty="0" smtClean="0"/>
              <a:t>Nawiasy klamrowe w metodach, które składają się z jednego wyrażenia</a:t>
            </a:r>
          </a:p>
          <a:p>
            <a:pPr lvl="1"/>
            <a:r>
              <a:rPr lang="pl-PL" dirty="0" smtClean="0"/>
              <a:t>Duża część typów może zostać wydedukowana</a:t>
            </a:r>
          </a:p>
          <a:p>
            <a:pPr lvl="1"/>
            <a:r>
              <a:rPr lang="pl-PL" dirty="0" smtClean="0"/>
              <a:t>W prostych przypadkach kropki i nawiasy</a:t>
            </a:r>
          </a:p>
          <a:p>
            <a:r>
              <a:rPr lang="pl-PL" dirty="0" err="1" smtClean="0"/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interpolation</a:t>
            </a:r>
            <a:endParaRPr lang="pl-PL" dirty="0" smtClean="0"/>
          </a:p>
          <a:p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inference</a:t>
            </a:r>
            <a:endParaRPr lang="pl-PL" dirty="0" smtClean="0"/>
          </a:p>
          <a:p>
            <a:r>
              <a:rPr lang="pl-PL" dirty="0" smtClean="0"/>
              <a:t>Adnotacja 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BeanProperty</a:t>
            </a:r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inference</a:t>
            </a:r>
            <a:endParaRPr lang="pl-PL" dirty="0" smtClean="0"/>
          </a:p>
          <a:p>
            <a:r>
              <a:rPr lang="pl-PL" dirty="0" err="1" smtClean="0"/>
              <a:t>Diamond</a:t>
            </a:r>
            <a:r>
              <a:rPr lang="pl-PL" dirty="0" smtClean="0"/>
              <a:t> operator w Javie to </a:t>
            </a:r>
            <a:r>
              <a:rPr lang="pl-PL" dirty="0" err="1" smtClean="0"/>
              <a:t>pikuś</a:t>
            </a:r>
            <a:endParaRPr lang="pl-PL" dirty="0" smtClean="0"/>
          </a:p>
          <a:p>
            <a:r>
              <a:rPr lang="pl-PL" dirty="0" smtClean="0"/>
              <a:t>Jeśli typ da się wydedukować, to kompilator to robi</a:t>
            </a:r>
          </a:p>
          <a:p>
            <a:r>
              <a:rPr lang="pl-PL" dirty="0" smtClean="0"/>
              <a:t>Należy podawać typ dla:</a:t>
            </a:r>
          </a:p>
          <a:p>
            <a:pPr lvl="1"/>
            <a:r>
              <a:rPr lang="pl-PL" dirty="0" smtClean="0"/>
              <a:t>Argumentów funkcji</a:t>
            </a:r>
          </a:p>
          <a:p>
            <a:pPr lvl="1"/>
            <a:r>
              <a:rPr lang="pl-PL" dirty="0" smtClean="0"/>
              <a:t>Zwracanego typu dla metody abstrakcyjnej</a:t>
            </a:r>
          </a:p>
          <a:p>
            <a:pPr lvl="1"/>
            <a:r>
              <a:rPr lang="pl-PL" dirty="0" smtClean="0"/>
              <a:t>Inicjalizacji pustej tablicy/listy</a:t>
            </a:r>
          </a:p>
          <a:p>
            <a:r>
              <a:rPr lang="pl-PL" dirty="0" smtClean="0"/>
              <a:t>Nie należy podawać typu dla:</a:t>
            </a:r>
          </a:p>
          <a:p>
            <a:pPr lvl="1"/>
            <a:r>
              <a:rPr lang="pl-PL" dirty="0" smtClean="0"/>
              <a:t>Pól klasy</a:t>
            </a:r>
          </a:p>
          <a:p>
            <a:pPr lvl="1"/>
            <a:r>
              <a:rPr lang="pl-PL" dirty="0" smtClean="0"/>
              <a:t>Zmiennych lokalnych</a:t>
            </a:r>
          </a:p>
          <a:p>
            <a:pPr lvl="1"/>
            <a:r>
              <a:rPr lang="pl-PL" dirty="0" smtClean="0"/>
              <a:t>Zwracanego typu dla konkretnej implementacji metody</a:t>
            </a:r>
          </a:p>
          <a:p>
            <a:r>
              <a:rPr lang="pl-PL" dirty="0" smtClean="0"/>
              <a:t>Oczywiście typ można podawać zawsze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2013-07-13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Funkcje jako obywatele pierwszej kategorii</a:t>
            </a:r>
          </a:p>
          <a:p>
            <a:r>
              <a:rPr lang="pl-PL" dirty="0" smtClean="0"/>
              <a:t>W Scali funkcja również jest obiektem, który można:</a:t>
            </a:r>
          </a:p>
          <a:p>
            <a:pPr lvl="1"/>
            <a:r>
              <a:rPr lang="pl-PL" dirty="0" smtClean="0"/>
              <a:t>Przekazywać jako argument innej funkcji</a:t>
            </a:r>
          </a:p>
          <a:p>
            <a:pPr lvl="1"/>
            <a:r>
              <a:rPr lang="pl-PL" dirty="0" smtClean="0"/>
              <a:t>Zwracać go jako wynik funkcji</a:t>
            </a:r>
          </a:p>
          <a:p>
            <a:pPr lvl="1"/>
            <a:r>
              <a:rPr lang="pl-PL" dirty="0" smtClean="0"/>
              <a:t>Zapisywać jako zmienna lokalna/obiektu</a:t>
            </a:r>
          </a:p>
          <a:p>
            <a:pPr lvl="1"/>
            <a:r>
              <a:rPr lang="pl-PL" dirty="0" smtClean="0"/>
              <a:t>Itp.</a:t>
            </a:r>
          </a:p>
          <a:p>
            <a:r>
              <a:rPr lang="pl-PL" dirty="0" smtClean="0"/>
              <a:t>Funkcja jest typu Function1&lt;T1, R&gt;, Function2&lt;T1, T2, R&gt;, … FunctionN&lt;T1, …, TN, R&gt;</a:t>
            </a:r>
          </a:p>
          <a:p>
            <a:r>
              <a:rPr lang="pl-PL" dirty="0" smtClean="0"/>
              <a:t>Uproszczone funkcje anonimowe</a:t>
            </a:r>
          </a:p>
          <a:p>
            <a:r>
              <a:rPr lang="pl-PL" dirty="0" err="1" smtClean="0"/>
              <a:t>Currying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F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PresentationFP</Template>
  <TotalTime>1945</TotalTime>
  <Words>556</Words>
  <Application>Microsoft Office PowerPoint</Application>
  <PresentationFormat>Pokaz na ekranie (4:3)</PresentationFormat>
  <Paragraphs>175</Paragraphs>
  <Slides>18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5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PresentationFP</vt:lpstr>
      <vt:lpstr>Content_Orange</vt:lpstr>
      <vt:lpstr>Content_Green</vt:lpstr>
      <vt:lpstr>Content_Blue</vt:lpstr>
      <vt:lpstr>1_Content_Blue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Pushman</dc:creator>
  <cp:lastModifiedBy>Pushman</cp:lastModifiedBy>
  <cp:revision>103</cp:revision>
  <dcterms:created xsi:type="dcterms:W3CDTF">2013-05-07T13:25:51Z</dcterms:created>
  <dcterms:modified xsi:type="dcterms:W3CDTF">2013-07-13T13:37:22Z</dcterms:modified>
</cp:coreProperties>
</file>