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21A8F-7AD0-9574-2CD1-8A90D6583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6A56C-C50D-F523-6120-C0C39D4E6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54956-37F4-16DE-D7D4-76101EEE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956D-2BE6-49C3-8502-781605B74AEE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D0E8A-0A4F-F911-22C7-F54DE0B0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8F4FA-F8CB-D5DA-C673-96F7D57E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8E7C-627E-4336-B24A-C0419898C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E1E82-08DA-2930-E2BE-3227199E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4888A-F64F-3012-6363-D195A4C36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DDAC-C6A3-4E52-1C69-71D250B2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956D-2BE6-49C3-8502-781605B74AEE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97123-A717-755C-2CF4-A554A683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29D12-3BBC-8A00-1AD9-EBF30807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8E7C-627E-4336-B24A-C0419898C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4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48A2D-A413-6FAD-9357-9F9701C0D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B9155E-E71A-2E98-99CC-5C99A46D2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C8D2D-883B-056D-3814-81FB109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956D-2BE6-49C3-8502-781605B74AEE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1EC7B-E9DE-6581-B46A-A64FA3BC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83EB9-21EA-FD69-8E41-37FC3B75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8E7C-627E-4336-B24A-C0419898C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2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F2A4A-8858-A98A-00C2-85CFFC18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30DC3-BA97-19B7-9B86-335B6C520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3FD85-7A28-CAE2-61CC-885CB9CA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956D-2BE6-49C3-8502-781605B74AEE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C4E88-B49D-0837-D7CB-C7BBFCE3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C1E01-2D79-2F7B-95AE-C3D3BCFC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8E7C-627E-4336-B24A-C0419898C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9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6EF43-DD47-075E-7D3C-BC97849C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8B30C-2286-081A-F2E0-F4E36201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8AF4C-1907-83BC-4590-ED5D9E17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956D-2BE6-49C3-8502-781605B74AEE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55EC4-C6D6-A966-7978-5018413F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6536E-275A-2F7A-7BC6-52A1942E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8E7C-627E-4336-B24A-C0419898C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10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66F0C-0909-6FA7-9582-48B40E0F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FEA3C-221C-EC67-AD16-D2C46C683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8BBD4-180B-1E03-76C3-CDF993ABB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992C91-E69B-65F0-8BDE-595E386A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956D-2BE6-49C3-8502-781605B74AEE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17FBD9-ADD0-57AF-1A1A-CF901C42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1F81C-789B-8D63-CE60-6CC786DC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8E7C-627E-4336-B24A-C0419898C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0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73E99-4E24-8E75-2949-5F0EB29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B6270-FA24-7FFF-8BB5-532C8DB8C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513BF-6E06-965E-710E-56AA55A7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BB63C2-3733-3942-E178-20417B953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99DB6-B629-5E77-DA38-71CE58B9D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193644-B452-C4C7-5D0C-7E592689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956D-2BE6-49C3-8502-781605B74AEE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64B651-684E-D270-FA36-F258356F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2C3753-FA68-2B70-E4BB-1363B1D6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8E7C-627E-4336-B24A-C0419898C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8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E279B-99EF-7753-D657-538BDAF8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1C4339-3D08-AA18-FEC6-132424E5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956D-2BE6-49C3-8502-781605B74AEE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4ACBFE-A4C1-3A45-50BE-A8EE01DD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05712-A93F-536C-E84B-906158C2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8E7C-627E-4336-B24A-C0419898C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3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D2E10F-E97C-72A7-EDC5-C7831654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956D-2BE6-49C3-8502-781605B74AEE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C01C8D-5183-C400-60AE-64F55172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C08C5-972E-57E5-401E-6F90A849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8E7C-627E-4336-B24A-C0419898C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2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0C17B-9BDD-FF73-9ECF-443F5ACE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876A3-1620-86CF-594C-47E57D7DA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EC4ADD-902A-7E96-C9F3-E0AAF227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710BE-1356-7E19-74A9-9278F16C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956D-2BE6-49C3-8502-781605B74AEE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D21BA-9903-613B-77E6-F0571B66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D2EFE-4057-708F-A4E9-DDC1501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8E7C-627E-4336-B24A-C0419898C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7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8945-6C87-555D-A57D-76B95221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CB78A-5026-6BBF-6EEE-C0A50619B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B21CFD-D001-4025-9E6E-6C71A3E65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3DEDC5-6ED7-7B33-44D4-EE594E4A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956D-2BE6-49C3-8502-781605B74AEE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738D8-24C4-733B-256A-58185DD3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CB31F-A3A2-4D4C-36E2-9C66AC09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8E7C-627E-4336-B24A-C0419898C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19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013CB0-2507-2AD1-BEA6-C8F0A611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E9C08-B564-72A3-065B-A4EA27FA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98A64-BE16-7CE5-64C9-D7C8B8990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956D-2BE6-49C3-8502-781605B74AEE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C282D-95B8-7757-E9EC-B68712CD4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23BF3-5E2C-B408-12DC-4C4B07F85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8E7C-627E-4336-B24A-C0419898C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6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cm-proj/lcm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4137D-DA36-BB21-1F80-02679AB20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LCM </a:t>
            </a:r>
            <a:r>
              <a:rPr lang="ko-KR" altLang="en-US" sz="3600" dirty="0"/>
              <a:t>세팅 방법 및 모바일 로봇 패킷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E056B-4ABC-F99A-305C-514684E44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2022. 11.</a:t>
            </a:r>
          </a:p>
          <a:p>
            <a:r>
              <a:rPr lang="ko-KR" altLang="en-US" dirty="0"/>
              <a:t>김태원</a:t>
            </a:r>
          </a:p>
        </p:txBody>
      </p:sp>
    </p:spTree>
    <p:extLst>
      <p:ext uri="{BB962C8B-B14F-4D97-AF65-F5344CB8AC3E}">
        <p14:creationId xmlns:p14="http://schemas.microsoft.com/office/powerpoint/2010/main" val="133028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8DA54-6618-DD33-BC51-94B47A0F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LCM</a:t>
            </a:r>
            <a:r>
              <a:rPr lang="ko-KR" altLang="en-US" dirty="0"/>
              <a:t> 빌드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3E2C1-160E-836E-87CB-5AD669AE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sudo</a:t>
            </a:r>
            <a:r>
              <a:rPr lang="en-US" altLang="ko-KR" sz="2000" dirty="0"/>
              <a:t> apt install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build-essential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libglib2.0-dev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cmake</a:t>
            </a:r>
            <a:endParaRPr lang="en-US" altLang="ko-KR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우분투 세팅할 때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libglib2.0-dev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부터 깔아야 함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다른 패키지 부터  깔면 </a:t>
            </a:r>
            <a:r>
              <a:rPr lang="ko-KR" altLang="en-US" sz="20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디펜던시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꼬이는 듯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추후 </a:t>
            </a:r>
            <a:r>
              <a:rPr lang="en-US" altLang="ko-KR" sz="20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libglib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가 패키지 업데이트 되면 순서 상관없을 수 있음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, apt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로 설치 안되면 </a:t>
            </a:r>
            <a:r>
              <a:rPr lang="en-US" altLang="ko-KR" sz="20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suto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aptitude libglib2.0-dev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이걸로 설치</a:t>
            </a:r>
            <a:r>
              <a:rPr lang="en-US" altLang="ko-KR" sz="2000" b="0" i="0" dirty="0">
                <a:effectLst/>
                <a:latin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git clone </a:t>
            </a:r>
            <a:r>
              <a:rPr lang="en-US" altLang="ko-KR" sz="2000" dirty="0">
                <a:hlinkClick r:id="rId2"/>
              </a:rPr>
              <a:t>https://github.com/lcm-proj/lcm.git</a:t>
            </a:r>
            <a:endParaRPr lang="en-US" altLang="ko-KR" sz="2000" dirty="0"/>
          </a:p>
          <a:p>
            <a:r>
              <a:rPr lang="en-US" altLang="ko-KR" sz="2000" dirty="0"/>
              <a:t>git clone</a:t>
            </a:r>
            <a:r>
              <a:rPr lang="ko-KR" altLang="en-US" sz="2000" dirty="0"/>
              <a:t>한 폴더에서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mkdir</a:t>
            </a:r>
            <a:r>
              <a:rPr lang="en-US" altLang="ko-KR" sz="2000" dirty="0"/>
              <a:t> build</a:t>
            </a:r>
          </a:p>
          <a:p>
            <a:r>
              <a:rPr lang="en-US" altLang="ko-KR" sz="2000" dirty="0"/>
              <a:t>cd build -&gt; </a:t>
            </a:r>
            <a:r>
              <a:rPr lang="en-US" altLang="ko-KR" sz="2000" dirty="0" err="1"/>
              <a:t>cmake</a:t>
            </a:r>
            <a:r>
              <a:rPr lang="en-US" altLang="ko-KR" sz="2000" dirty="0"/>
              <a:t> .. -&gt; make -&gt; </a:t>
            </a:r>
            <a:r>
              <a:rPr lang="en-US" altLang="ko-KR" sz="2000" dirty="0" err="1"/>
              <a:t>sudo</a:t>
            </a:r>
            <a:r>
              <a:rPr lang="en-US" altLang="ko-KR" sz="2000" dirty="0"/>
              <a:t> make install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512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0E909-EEE5-0D11-1367-138F22C4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LCM</a:t>
            </a:r>
            <a:r>
              <a:rPr lang="ko-KR" altLang="en-US" dirty="0"/>
              <a:t> 네트워크 </a:t>
            </a:r>
            <a:r>
              <a:rPr lang="ko-KR" altLang="en-US" dirty="0" err="1"/>
              <a:t>세팅방법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43C26-16E0-2A20-E78B-60FEE19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로컬에서 사용할 때</a:t>
            </a:r>
            <a:r>
              <a:rPr lang="en-US" altLang="ko-KR" sz="1400" dirty="0"/>
              <a:t>, </a:t>
            </a:r>
            <a:r>
              <a:rPr lang="ko-KR" altLang="en-US" sz="1400" dirty="0"/>
              <a:t>즉</a:t>
            </a:r>
            <a:r>
              <a:rPr lang="en-US" altLang="ko-KR" sz="1400" dirty="0"/>
              <a:t>,</a:t>
            </a:r>
            <a:r>
              <a:rPr lang="ko-KR" altLang="en-US" sz="1400" dirty="0"/>
              <a:t> 같은 </a:t>
            </a:r>
            <a:r>
              <a:rPr lang="en-US" altLang="ko-KR" sz="1400" dirty="0"/>
              <a:t>pc</a:t>
            </a:r>
            <a:r>
              <a:rPr lang="ko-KR" altLang="en-US" sz="1400" dirty="0"/>
              <a:t>의 서로 다른 프로그램끼리 통신할 때</a:t>
            </a:r>
            <a:endParaRPr lang="en-US" altLang="ko-KR" sz="1400" dirty="0"/>
          </a:p>
          <a:p>
            <a:pPr lvl="1"/>
            <a:r>
              <a:rPr lang="en-US" altLang="ko-KR" sz="1200" dirty="0" err="1"/>
              <a:t>sudo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ifconfig</a:t>
            </a:r>
            <a:r>
              <a:rPr lang="ko-KR" altLang="en-US" sz="1200" dirty="0"/>
              <a:t> </a:t>
            </a:r>
            <a:r>
              <a:rPr lang="en-US" altLang="ko-KR" sz="1200" dirty="0"/>
              <a:t>lo multicast</a:t>
            </a:r>
          </a:p>
          <a:p>
            <a:pPr lvl="1"/>
            <a:r>
              <a:rPr lang="en-US" altLang="ko-KR" sz="1200" dirty="0" err="1"/>
              <a:t>sudo</a:t>
            </a:r>
            <a:r>
              <a:rPr lang="en-US" altLang="ko-KR" sz="1200" dirty="0"/>
              <a:t> route add –net 224.0.0.0 netmask 240.0.0.0 dev lo</a:t>
            </a:r>
          </a:p>
          <a:p>
            <a:endParaRPr lang="en-US" altLang="ko-KR" sz="1400" dirty="0"/>
          </a:p>
          <a:p>
            <a:r>
              <a:rPr lang="ko-KR" altLang="en-US" sz="1400" dirty="0"/>
              <a:t>서로 다른 </a:t>
            </a:r>
            <a:r>
              <a:rPr lang="en-US" altLang="ko-KR" sz="1400" dirty="0"/>
              <a:t>pc</a:t>
            </a:r>
            <a:r>
              <a:rPr lang="ko-KR" altLang="en-US" sz="1400" dirty="0"/>
              <a:t>간 사용할 때 </a:t>
            </a:r>
            <a:endParaRPr lang="en-US" altLang="ko-KR" sz="1400" dirty="0"/>
          </a:p>
          <a:p>
            <a:pPr lvl="1"/>
            <a:r>
              <a:rPr lang="en-US" altLang="ko-KR" sz="1400" dirty="0"/>
              <a:t>IP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대역대</a:t>
            </a:r>
            <a:r>
              <a:rPr lang="ko-KR" altLang="en-US" sz="1400" dirty="0"/>
              <a:t> 앞 세자리는 서로 맞춰야 함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192.168.0.X) </a:t>
            </a:r>
          </a:p>
          <a:p>
            <a:pPr lvl="1"/>
            <a:r>
              <a:rPr lang="en-US" altLang="ko-KR" sz="1400" dirty="0" err="1"/>
              <a:t>sudo</a:t>
            </a:r>
            <a:r>
              <a:rPr lang="ko-KR" altLang="en-US" sz="1400" dirty="0"/>
              <a:t> </a:t>
            </a:r>
            <a:r>
              <a:rPr lang="en-US" altLang="ko-KR" sz="1400" dirty="0" err="1"/>
              <a:t>ifconfig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ko-KR" altLang="en-US" sz="1400" dirty="0" err="1"/>
              <a:t>랜카드이름</a:t>
            </a:r>
            <a:r>
              <a:rPr lang="en-US" altLang="ko-KR" sz="1400" dirty="0"/>
              <a:t>] multicast</a:t>
            </a:r>
          </a:p>
          <a:p>
            <a:pPr lvl="1"/>
            <a:r>
              <a:rPr lang="en-US" altLang="ko-KR" sz="1400" dirty="0" err="1"/>
              <a:t>sudo</a:t>
            </a:r>
            <a:r>
              <a:rPr lang="en-US" altLang="ko-KR" sz="1400" dirty="0"/>
              <a:t> route add –net 224.0.0.0 netmask 240.0.0.0 dev [</a:t>
            </a:r>
            <a:r>
              <a:rPr lang="ko-KR" altLang="en-US" sz="1400" dirty="0" err="1"/>
              <a:t>랜카드</a:t>
            </a:r>
            <a:r>
              <a:rPr lang="ko-KR" altLang="en-US" sz="1400" dirty="0"/>
              <a:t> 이름</a:t>
            </a:r>
            <a:r>
              <a:rPr lang="en-US" altLang="ko-KR" sz="1400" dirty="0"/>
              <a:t>]</a:t>
            </a:r>
          </a:p>
          <a:p>
            <a:pPr lvl="1"/>
            <a:r>
              <a:rPr lang="ko-KR" altLang="en-US" sz="1400" dirty="0" err="1"/>
              <a:t>랜카드</a:t>
            </a:r>
            <a:r>
              <a:rPr lang="ko-KR" altLang="en-US" sz="1400" dirty="0"/>
              <a:t> 이름은 </a:t>
            </a:r>
            <a:r>
              <a:rPr lang="en-US" altLang="ko-KR" sz="1400" dirty="0" err="1"/>
              <a:t>ifconfig</a:t>
            </a:r>
            <a:r>
              <a:rPr lang="ko-KR" altLang="en-US" sz="1400" dirty="0"/>
              <a:t>에서 확인가능</a:t>
            </a:r>
            <a:r>
              <a:rPr lang="en-US" altLang="ko-KR" sz="1400" dirty="0"/>
              <a:t>, </a:t>
            </a:r>
            <a:r>
              <a:rPr lang="ko-KR" altLang="en-US" sz="1400" dirty="0"/>
              <a:t>통신하려는 양쪽 </a:t>
            </a:r>
            <a:r>
              <a:rPr lang="en-US" altLang="ko-KR" sz="1400" dirty="0"/>
              <a:t>PC</a:t>
            </a:r>
            <a:r>
              <a:rPr lang="ko-KR" altLang="en-US" sz="1400" dirty="0"/>
              <a:t>가 서로 연결되었을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즉</a:t>
            </a:r>
            <a:r>
              <a:rPr lang="en-US" altLang="ko-KR" sz="1400" dirty="0"/>
              <a:t>, ping</a:t>
            </a:r>
            <a:r>
              <a:rPr lang="ko-KR" altLang="en-US" sz="1400" dirty="0"/>
              <a:t>이 문제없이 전달 </a:t>
            </a:r>
            <a:r>
              <a:rPr lang="ko-KR" altLang="en-US" sz="1400" dirty="0" err="1"/>
              <a:t>되는걸</a:t>
            </a:r>
            <a:r>
              <a:rPr lang="ko-KR" altLang="en-US" sz="1400" dirty="0"/>
              <a:t> 확인한 다음 위 스크립트 실행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네트워크가 바뀌거나 재부팅 시 다시 해줘야 함</a:t>
            </a:r>
            <a:r>
              <a:rPr lang="en-US" altLang="ko-KR" sz="1400" dirty="0"/>
              <a:t>. </a:t>
            </a:r>
            <a:r>
              <a:rPr lang="ko-KR" altLang="en-US" sz="1400" dirty="0"/>
              <a:t>모바일 로봇에선 </a:t>
            </a:r>
            <a:r>
              <a:rPr lang="en-US" altLang="ko-KR" sz="1400" dirty="0"/>
              <a:t>RBQUAD </a:t>
            </a:r>
            <a:r>
              <a:rPr lang="ko-KR" altLang="en-US" sz="1400" dirty="0"/>
              <a:t>프로그램이 부팅 시 자동실행 될 때 위 스크립트 실행하도록 세팅 되어 있음 </a:t>
            </a:r>
            <a:r>
              <a:rPr lang="en-US" altLang="ko-KR" sz="1400" dirty="0"/>
              <a:t>-&gt; </a:t>
            </a:r>
            <a:r>
              <a:rPr lang="ko-KR" altLang="en-US" sz="1400" dirty="0"/>
              <a:t>하는 방법은 이석훈 선임에게 문의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722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EB68D-3A43-2879-72A0-8D2B83EF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97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LCM,</a:t>
            </a:r>
            <a:r>
              <a:rPr lang="ko-KR" altLang="en-US" sz="2800" dirty="0"/>
              <a:t> </a:t>
            </a:r>
            <a:r>
              <a:rPr lang="en-US" altLang="ko-KR" sz="2800" dirty="0"/>
              <a:t>UI </a:t>
            </a:r>
            <a:r>
              <a:rPr lang="ko-KR" altLang="en-US" sz="2800" dirty="0"/>
              <a:t>프로그램 </a:t>
            </a:r>
            <a:r>
              <a:rPr lang="en-US" altLang="ko-KR" sz="2800" dirty="0"/>
              <a:t>– </a:t>
            </a:r>
            <a:r>
              <a:rPr lang="ko-KR" altLang="en-US" sz="2800" dirty="0"/>
              <a:t>로봇 메인 프로그램간 프로토콜 정리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EB16C4-6C12-CC28-807C-BD846A822948}"/>
              </a:ext>
            </a:extLst>
          </p:cNvPr>
          <p:cNvSpPr/>
          <p:nvPr/>
        </p:nvSpPr>
        <p:spPr>
          <a:xfrm>
            <a:off x="1738267" y="2009867"/>
            <a:ext cx="1484768" cy="3503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r>
              <a:rPr lang="ko-KR" altLang="en-US" dirty="0"/>
              <a:t> 프로그램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97A32-7DE5-7118-4BD5-67EA9BFE9EFF}"/>
              </a:ext>
            </a:extLst>
          </p:cNvPr>
          <p:cNvSpPr/>
          <p:nvPr/>
        </p:nvSpPr>
        <p:spPr>
          <a:xfrm>
            <a:off x="9196811" y="2009867"/>
            <a:ext cx="1484768" cy="350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 메인 프로그램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84D9476-4F20-11A1-8C67-F7AA295E2ED1}"/>
              </a:ext>
            </a:extLst>
          </p:cNvPr>
          <p:cNvCxnSpPr/>
          <p:nvPr/>
        </p:nvCxnSpPr>
        <p:spPr>
          <a:xfrm flipH="1">
            <a:off x="3223035" y="2390120"/>
            <a:ext cx="5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E3F92F-C4DC-0E66-5193-D9811C4E0B5A}"/>
              </a:ext>
            </a:extLst>
          </p:cNvPr>
          <p:cNvSpPr txBox="1"/>
          <p:nvPr/>
        </p:nvSpPr>
        <p:spPr>
          <a:xfrm>
            <a:off x="5597305" y="2113121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MAP</a:t>
            </a:r>
            <a:r>
              <a:rPr lang="ko-KR" altLang="en-US" sz="1200" dirty="0"/>
              <a:t> </a:t>
            </a:r>
            <a:r>
              <a:rPr lang="en-US" altLang="ko-KR" sz="1200" dirty="0"/>
              <a:t>image data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906093-DFD4-4AA3-491E-D6CE1EC8304B}"/>
              </a:ext>
            </a:extLst>
          </p:cNvPr>
          <p:cNvCxnSpPr/>
          <p:nvPr/>
        </p:nvCxnSpPr>
        <p:spPr>
          <a:xfrm flipH="1">
            <a:off x="3223035" y="2805071"/>
            <a:ext cx="5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D2DE53-363F-8990-3F73-340C81621677}"/>
              </a:ext>
            </a:extLst>
          </p:cNvPr>
          <p:cNvSpPr txBox="1"/>
          <p:nvPr/>
        </p:nvSpPr>
        <p:spPr>
          <a:xfrm>
            <a:off x="5597305" y="2528072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MAP</a:t>
            </a:r>
            <a:r>
              <a:rPr lang="ko-KR" altLang="en-US" sz="1200" dirty="0"/>
              <a:t> </a:t>
            </a:r>
            <a:r>
              <a:rPr lang="en-US" altLang="ko-KR" sz="1200" dirty="0"/>
              <a:t>metadata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9F525A-7CA7-A56E-CF38-AE4E9AC823AE}"/>
              </a:ext>
            </a:extLst>
          </p:cNvPr>
          <p:cNvCxnSpPr/>
          <p:nvPr/>
        </p:nvCxnSpPr>
        <p:spPr>
          <a:xfrm flipH="1">
            <a:off x="3223035" y="3220021"/>
            <a:ext cx="5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EB2879-8BC9-9B10-7D93-4E05965BECE5}"/>
              </a:ext>
            </a:extLst>
          </p:cNvPr>
          <p:cNvSpPr txBox="1"/>
          <p:nvPr/>
        </p:nvSpPr>
        <p:spPr>
          <a:xfrm>
            <a:off x="5597305" y="2943022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Robot pose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CCFD83-9693-424B-D7D6-8F896C303F55}"/>
              </a:ext>
            </a:extLst>
          </p:cNvPr>
          <p:cNvCxnSpPr/>
          <p:nvPr/>
        </p:nvCxnSpPr>
        <p:spPr>
          <a:xfrm flipH="1">
            <a:off x="3223837" y="4006159"/>
            <a:ext cx="5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C57E9F-6D94-E09B-7015-FB2632CD9C91}"/>
              </a:ext>
            </a:extLst>
          </p:cNvPr>
          <p:cNvSpPr txBox="1"/>
          <p:nvPr/>
        </p:nvSpPr>
        <p:spPr>
          <a:xfrm>
            <a:off x="5598107" y="3729160"/>
            <a:ext cx="97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Robot path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FDC162-B6E9-A7B5-460C-4E9A537C51F7}"/>
              </a:ext>
            </a:extLst>
          </p:cNvPr>
          <p:cNvCxnSpPr/>
          <p:nvPr/>
        </p:nvCxnSpPr>
        <p:spPr>
          <a:xfrm flipH="1">
            <a:off x="3222233" y="4398253"/>
            <a:ext cx="5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5718B2-D410-097A-C39B-C02412450A77}"/>
              </a:ext>
            </a:extLst>
          </p:cNvPr>
          <p:cNvSpPr txBox="1"/>
          <p:nvPr/>
        </p:nvSpPr>
        <p:spPr>
          <a:xfrm>
            <a:off x="5596503" y="4121254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Robot status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9B556D0-2E80-0538-BA40-11B4D565C264}"/>
              </a:ext>
            </a:extLst>
          </p:cNvPr>
          <p:cNvCxnSpPr/>
          <p:nvPr/>
        </p:nvCxnSpPr>
        <p:spPr>
          <a:xfrm>
            <a:off x="3222233" y="5072310"/>
            <a:ext cx="5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E769E6-E619-E17B-7397-3168E609C723}"/>
              </a:ext>
            </a:extLst>
          </p:cNvPr>
          <p:cNvSpPr txBox="1"/>
          <p:nvPr/>
        </p:nvSpPr>
        <p:spPr>
          <a:xfrm>
            <a:off x="5596503" y="479380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C9A8A0-B0D3-BBBB-2125-EF7D470234B3}"/>
              </a:ext>
            </a:extLst>
          </p:cNvPr>
          <p:cNvSpPr txBox="1"/>
          <p:nvPr/>
        </p:nvSpPr>
        <p:spPr>
          <a:xfrm>
            <a:off x="8530443" y="20213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97FF75-0CD5-B7B4-8AD3-C7915C3A8A9D}"/>
              </a:ext>
            </a:extLst>
          </p:cNvPr>
          <p:cNvSpPr txBox="1"/>
          <p:nvPr/>
        </p:nvSpPr>
        <p:spPr>
          <a:xfrm>
            <a:off x="8519569" y="463257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9D0474-3594-7ECA-819A-5AADF5E82B5F}"/>
              </a:ext>
            </a:extLst>
          </p:cNvPr>
          <p:cNvSpPr txBox="1"/>
          <p:nvPr/>
        </p:nvSpPr>
        <p:spPr>
          <a:xfrm>
            <a:off x="3262785" y="4632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5FB11-7923-95E0-14FA-2CA7084168B4}"/>
              </a:ext>
            </a:extLst>
          </p:cNvPr>
          <p:cNvSpPr txBox="1"/>
          <p:nvPr/>
        </p:nvSpPr>
        <p:spPr>
          <a:xfrm>
            <a:off x="3295971" y="202682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1A2DFE2-FF9D-45AB-6145-658D68AF4C9E}"/>
              </a:ext>
            </a:extLst>
          </p:cNvPr>
          <p:cNvCxnSpPr/>
          <p:nvPr/>
        </p:nvCxnSpPr>
        <p:spPr>
          <a:xfrm flipH="1">
            <a:off x="3221529" y="3589702"/>
            <a:ext cx="5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238327-9DA4-6258-A82B-E19BE6206B69}"/>
              </a:ext>
            </a:extLst>
          </p:cNvPr>
          <p:cNvSpPr txBox="1"/>
          <p:nvPr/>
        </p:nvSpPr>
        <p:spPr>
          <a:xfrm>
            <a:off x="5595799" y="3312703"/>
            <a:ext cx="998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Target pose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721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F4030-2DC0-377E-CC09-81ACF38C796E}"/>
              </a:ext>
            </a:extLst>
          </p:cNvPr>
          <p:cNvSpPr txBox="1"/>
          <p:nvPr/>
        </p:nvSpPr>
        <p:spPr>
          <a:xfrm>
            <a:off x="380245" y="217282"/>
            <a:ext cx="1159748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Map image data</a:t>
            </a:r>
          </a:p>
          <a:p>
            <a:endParaRPr lang="en-US" altLang="ko-KR" sz="1400" dirty="0"/>
          </a:p>
          <a:p>
            <a:r>
              <a:rPr lang="en-US" altLang="ko-KR" sz="1400" dirty="0"/>
              <a:t>num : 1 byte (uint8), LCM</a:t>
            </a:r>
            <a:r>
              <a:rPr lang="ko-KR" altLang="en-US" sz="1400" dirty="0"/>
              <a:t>에서 큰 데이터를 </a:t>
            </a:r>
            <a:r>
              <a:rPr lang="ko-KR" altLang="en-US" sz="1400" dirty="0" err="1"/>
              <a:t>청크</a:t>
            </a:r>
            <a:r>
              <a:rPr lang="ko-KR" altLang="en-US" sz="1400" dirty="0"/>
              <a:t> 단위로 끊어서 보내야 할 수도 있으므로 재조립을 위한 </a:t>
            </a:r>
            <a:r>
              <a:rPr lang="ko-KR" altLang="en-US" sz="1400" dirty="0" err="1"/>
              <a:t>청크</a:t>
            </a:r>
            <a:r>
              <a:rPr lang="ko-KR" altLang="en-US" sz="1400" dirty="0"/>
              <a:t> 개수</a:t>
            </a:r>
            <a:endParaRPr lang="en-US" altLang="ko-KR" sz="1400" dirty="0"/>
          </a:p>
          <a:p>
            <a:r>
              <a:rPr lang="en-US" altLang="ko-KR" sz="1400" dirty="0" err="1"/>
              <a:t>len</a:t>
            </a:r>
            <a:r>
              <a:rPr lang="en-US" altLang="ko-KR" sz="1400" dirty="0"/>
              <a:t> : 4 byte</a:t>
            </a:r>
            <a:r>
              <a:rPr lang="ko-KR" altLang="en-US" sz="1400" dirty="0"/>
              <a:t> </a:t>
            </a:r>
            <a:r>
              <a:rPr lang="en-US" altLang="ko-KR" sz="1400" dirty="0"/>
              <a:t>(uint32), </a:t>
            </a:r>
            <a:r>
              <a:rPr lang="ko-KR" altLang="en-US" sz="1400" dirty="0"/>
              <a:t>맵 이미지 데이터의 전체 크기</a:t>
            </a:r>
            <a:r>
              <a:rPr lang="en-US" altLang="ko-KR" sz="1400" dirty="0"/>
              <a:t>, width*height</a:t>
            </a:r>
          </a:p>
          <a:p>
            <a:r>
              <a:rPr lang="en-US" altLang="ko-KR" sz="1400" dirty="0"/>
              <a:t>data : </a:t>
            </a:r>
            <a:r>
              <a:rPr lang="en-US" altLang="ko-KR" sz="1400" dirty="0" err="1"/>
              <a:t>chunk_size</a:t>
            </a:r>
            <a:r>
              <a:rPr lang="en-US" altLang="ko-KR" sz="1400" dirty="0"/>
              <a:t> * num * 1byte</a:t>
            </a:r>
          </a:p>
          <a:p>
            <a:endParaRPr lang="en-US" altLang="ko-KR" sz="1400" dirty="0"/>
          </a:p>
          <a:p>
            <a:r>
              <a:rPr lang="ko-KR" altLang="en-US" sz="1400" dirty="0"/>
              <a:t>맵 이미지와 메타 데이터는 최초 맵 로드 시 한번만 보냄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chunk_size</a:t>
            </a:r>
            <a:r>
              <a:rPr lang="ko-KR" altLang="en-US" sz="1400" dirty="0"/>
              <a:t>는 한번에 보낼 수 있는 </a:t>
            </a:r>
            <a:r>
              <a:rPr lang="en-US" altLang="ko-KR" sz="1400" dirty="0"/>
              <a:t>datagram </a:t>
            </a:r>
            <a:r>
              <a:rPr lang="ko-KR" altLang="en-US" sz="1400" dirty="0"/>
              <a:t>사이즈인 </a:t>
            </a:r>
            <a:r>
              <a:rPr lang="en-US" altLang="ko-KR" sz="1400" dirty="0"/>
              <a:t>1500byte </a:t>
            </a:r>
            <a:r>
              <a:rPr lang="ko-KR" altLang="en-US" sz="1400" dirty="0"/>
              <a:t>이하가 될 듯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Map metadata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map name : 255 byte (char), </a:t>
            </a:r>
            <a:r>
              <a:rPr lang="ko-KR" altLang="en-US" sz="1400" dirty="0" err="1"/>
              <a:t>맵의</a:t>
            </a:r>
            <a:r>
              <a:rPr lang="ko-KR" altLang="en-US" sz="1400" dirty="0"/>
              <a:t> 이름</a:t>
            </a:r>
            <a:endParaRPr lang="en-US" altLang="ko-KR" sz="1400" dirty="0"/>
          </a:p>
          <a:p>
            <a:r>
              <a:rPr lang="en-US" altLang="ko-KR" sz="1400" dirty="0"/>
              <a:t>width : 4 byte (uint32), map</a:t>
            </a:r>
            <a:r>
              <a:rPr lang="ko-KR" altLang="en-US" sz="1400" dirty="0"/>
              <a:t> </a:t>
            </a:r>
            <a:r>
              <a:rPr lang="en-US" altLang="ko-KR" sz="1400" dirty="0"/>
              <a:t>image</a:t>
            </a:r>
            <a:r>
              <a:rPr lang="ko-KR" altLang="en-US" sz="1400" dirty="0"/>
              <a:t> 가로 크기</a:t>
            </a:r>
            <a:endParaRPr lang="en-US" altLang="ko-KR" sz="1400" dirty="0"/>
          </a:p>
          <a:p>
            <a:r>
              <a:rPr lang="en-US" altLang="ko-KR" sz="1400" dirty="0"/>
              <a:t>height : 4 byte (uint32), map image </a:t>
            </a:r>
            <a:r>
              <a:rPr lang="ko-KR" altLang="en-US" sz="1400" dirty="0"/>
              <a:t>세로 크기</a:t>
            </a:r>
            <a:endParaRPr lang="en-US" altLang="ko-KR" sz="1400" dirty="0"/>
          </a:p>
          <a:p>
            <a:r>
              <a:rPr lang="en-US" altLang="ko-KR" sz="1400" dirty="0" err="1"/>
              <a:t>grid_width</a:t>
            </a:r>
            <a:r>
              <a:rPr lang="en-US" altLang="ko-KR" sz="1400" dirty="0"/>
              <a:t> : 4 byte (float32), </a:t>
            </a:r>
            <a:r>
              <a:rPr lang="ko-KR" altLang="en-US" sz="1400" dirty="0"/>
              <a:t>그리드 한 칸의 </a:t>
            </a:r>
            <a:r>
              <a:rPr lang="en-US" altLang="ko-KR" sz="1400" dirty="0"/>
              <a:t>metric </a:t>
            </a:r>
            <a:r>
              <a:rPr lang="ko-KR" altLang="en-US" sz="1400" dirty="0"/>
              <a:t>크기</a:t>
            </a:r>
            <a:r>
              <a:rPr lang="en-US" altLang="ko-KR" sz="1400" dirty="0"/>
              <a:t>, </a:t>
            </a:r>
            <a:r>
              <a:rPr lang="ko-KR" altLang="en-US" sz="1400" dirty="0"/>
              <a:t>현재 </a:t>
            </a:r>
            <a:r>
              <a:rPr lang="en-US" altLang="ko-KR" sz="1400" dirty="0"/>
              <a:t>0.02 (2cm)</a:t>
            </a:r>
          </a:p>
          <a:p>
            <a:r>
              <a:rPr lang="en-US" altLang="ko-KR" sz="1400" dirty="0" err="1"/>
              <a:t>map_origin</a:t>
            </a:r>
            <a:r>
              <a:rPr lang="en-US" altLang="ko-KR" sz="1400" dirty="0"/>
              <a:t> : 8 byte (uint32 x 3), </a:t>
            </a:r>
            <a:r>
              <a:rPr lang="ko-KR" altLang="en-US" sz="1400" dirty="0" err="1"/>
              <a:t>맵의</a:t>
            </a:r>
            <a:r>
              <a:rPr lang="ko-KR" altLang="en-US" sz="1400" dirty="0"/>
              <a:t> 기준점 </a:t>
            </a:r>
            <a:r>
              <a:rPr lang="en-US" altLang="ko-KR" sz="1400" dirty="0"/>
              <a:t>(u, v) pixel </a:t>
            </a:r>
            <a:r>
              <a:rPr lang="ko-KR" altLang="en-US" sz="1400" dirty="0"/>
              <a:t>단위</a:t>
            </a:r>
            <a:endParaRPr lang="en-US" altLang="ko-KR" sz="1400" dirty="0"/>
          </a:p>
          <a:p>
            <a:r>
              <a:rPr lang="en-US" altLang="ko-KR" sz="1400" dirty="0" err="1"/>
              <a:t>num_loc</a:t>
            </a:r>
            <a:r>
              <a:rPr lang="en-US" altLang="ko-KR" sz="1400" dirty="0"/>
              <a:t> : 4 byte (uint32), </a:t>
            </a:r>
            <a:r>
              <a:rPr lang="ko-KR" altLang="en-US" sz="1400" dirty="0" err="1"/>
              <a:t>맵에</a:t>
            </a:r>
            <a:r>
              <a:rPr lang="ko-KR" altLang="en-US" sz="1400" dirty="0"/>
              <a:t> 저장된 위치의 개수</a:t>
            </a:r>
            <a:r>
              <a:rPr lang="en-US" altLang="ko-KR" sz="1400" dirty="0"/>
              <a:t>, </a:t>
            </a:r>
            <a:r>
              <a:rPr lang="ko-KR" altLang="en-US" sz="1400" dirty="0"/>
              <a:t>가변길이</a:t>
            </a:r>
            <a:endParaRPr lang="en-US" altLang="ko-KR" sz="1400" dirty="0"/>
          </a:p>
          <a:p>
            <a:r>
              <a:rPr lang="en-US" altLang="ko-KR" sz="1400" dirty="0" err="1"/>
              <a:t>locations_type</a:t>
            </a:r>
            <a:r>
              <a:rPr lang="en-US" altLang="ko-KR" sz="1400" dirty="0"/>
              <a:t>[</a:t>
            </a:r>
            <a:r>
              <a:rPr lang="en-US" altLang="ko-KR" sz="1400" dirty="0" err="1"/>
              <a:t>num_loc</a:t>
            </a:r>
            <a:r>
              <a:rPr lang="en-US" altLang="ko-KR" sz="1400" dirty="0"/>
              <a:t>] : </a:t>
            </a:r>
            <a:r>
              <a:rPr lang="en-US" altLang="ko-KR" sz="1400" dirty="0" err="1"/>
              <a:t>num_loc</a:t>
            </a:r>
            <a:r>
              <a:rPr lang="en-US" altLang="ko-KR" sz="1400" dirty="0"/>
              <a:t> * 4 byte(int32), </a:t>
            </a:r>
            <a:r>
              <a:rPr lang="ko-KR" altLang="en-US" sz="1400" dirty="0"/>
              <a:t>사전 정의된 </a:t>
            </a:r>
            <a:r>
              <a:rPr lang="en-US" altLang="ko-KR" sz="1400" dirty="0"/>
              <a:t>location</a:t>
            </a:r>
            <a:r>
              <a:rPr lang="ko-KR" altLang="en-US" sz="1400" dirty="0"/>
              <a:t>의 타입</a:t>
            </a:r>
            <a:r>
              <a:rPr lang="en-US" altLang="ko-KR" sz="1400" dirty="0"/>
              <a:t>, </a:t>
            </a:r>
            <a:r>
              <a:rPr lang="ko-KR" altLang="en-US" sz="1400" dirty="0"/>
              <a:t>충전 위치인지 서빙 위치인지 대기위치인지 등 구분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 err="1"/>
              <a:t>locations_x</a:t>
            </a:r>
            <a:r>
              <a:rPr lang="en-US" altLang="ko-KR" sz="1400" dirty="0"/>
              <a:t>[</a:t>
            </a:r>
            <a:r>
              <a:rPr lang="en-US" altLang="ko-KR" sz="1400" dirty="0" err="1"/>
              <a:t>num_loc</a:t>
            </a:r>
            <a:r>
              <a:rPr lang="en-US" altLang="ko-KR" sz="1400" dirty="0"/>
              <a:t>] : </a:t>
            </a:r>
            <a:r>
              <a:rPr lang="en-US" altLang="ko-KR" sz="1400" dirty="0" err="1"/>
              <a:t>num_loc</a:t>
            </a:r>
            <a:r>
              <a:rPr lang="en-US" altLang="ko-KR" sz="1400" dirty="0"/>
              <a:t> * 4 byte(float32), </a:t>
            </a:r>
            <a:r>
              <a:rPr lang="ko-KR" altLang="en-US" sz="1400" dirty="0"/>
              <a:t>사전 정의된 </a:t>
            </a:r>
            <a:r>
              <a:rPr lang="en-US" altLang="ko-KR" sz="1400" dirty="0"/>
              <a:t>location</a:t>
            </a:r>
            <a:r>
              <a:rPr lang="ko-KR" altLang="en-US" sz="1400" dirty="0"/>
              <a:t>의 </a:t>
            </a:r>
            <a:r>
              <a:rPr lang="en-US" altLang="ko-KR" sz="1400" dirty="0"/>
              <a:t>x</a:t>
            </a:r>
            <a:r>
              <a:rPr lang="ko-KR" altLang="en-US" sz="1400" dirty="0"/>
              <a:t>좌표 </a:t>
            </a:r>
            <a:r>
              <a:rPr lang="en-US" altLang="ko-KR" sz="1400" dirty="0"/>
              <a:t>(m)</a:t>
            </a:r>
          </a:p>
          <a:p>
            <a:r>
              <a:rPr lang="en-US" altLang="ko-KR" sz="1400" dirty="0" err="1"/>
              <a:t>locations_y</a:t>
            </a:r>
            <a:r>
              <a:rPr lang="en-US" altLang="ko-KR" sz="1400" dirty="0"/>
              <a:t>[</a:t>
            </a:r>
            <a:r>
              <a:rPr lang="en-US" altLang="ko-KR" sz="1400" dirty="0" err="1"/>
              <a:t>num_loc</a:t>
            </a:r>
            <a:r>
              <a:rPr lang="en-US" altLang="ko-KR" sz="1400" dirty="0"/>
              <a:t>] : </a:t>
            </a:r>
            <a:r>
              <a:rPr lang="en-US" altLang="ko-KR" sz="1400" dirty="0" err="1"/>
              <a:t>num_loc</a:t>
            </a:r>
            <a:r>
              <a:rPr lang="en-US" altLang="ko-KR" sz="1400" dirty="0"/>
              <a:t> * 4 byte(float32) , </a:t>
            </a:r>
            <a:r>
              <a:rPr lang="ko-KR" altLang="en-US" sz="1400" dirty="0"/>
              <a:t>사전 정의된 </a:t>
            </a:r>
            <a:r>
              <a:rPr lang="en-US" altLang="ko-KR" sz="1400" dirty="0"/>
              <a:t>location</a:t>
            </a:r>
            <a:r>
              <a:rPr lang="ko-KR" altLang="en-US" sz="1400" dirty="0"/>
              <a:t>의 </a:t>
            </a:r>
            <a:r>
              <a:rPr lang="en-US" altLang="ko-KR" sz="1400" dirty="0"/>
              <a:t>y</a:t>
            </a:r>
            <a:r>
              <a:rPr lang="ko-KR" altLang="en-US" sz="1400" dirty="0"/>
              <a:t>좌표 </a:t>
            </a:r>
            <a:r>
              <a:rPr lang="en-US" altLang="ko-KR" sz="1400" dirty="0"/>
              <a:t>(m)</a:t>
            </a:r>
          </a:p>
          <a:p>
            <a:r>
              <a:rPr lang="en-US" altLang="ko-KR" sz="1400" dirty="0" err="1"/>
              <a:t>locations_th</a:t>
            </a:r>
            <a:r>
              <a:rPr lang="en-US" altLang="ko-KR" sz="1400" dirty="0"/>
              <a:t>[</a:t>
            </a:r>
            <a:r>
              <a:rPr lang="en-US" altLang="ko-KR" sz="1400" dirty="0" err="1"/>
              <a:t>num_loc</a:t>
            </a:r>
            <a:r>
              <a:rPr lang="en-US" altLang="ko-KR" sz="1400" dirty="0"/>
              <a:t>] : </a:t>
            </a:r>
            <a:r>
              <a:rPr lang="en-US" altLang="ko-KR" sz="1400" dirty="0" err="1"/>
              <a:t>num_loc</a:t>
            </a:r>
            <a:r>
              <a:rPr lang="en-US" altLang="ko-KR" sz="1400" dirty="0"/>
              <a:t> * 4 byte(float32), , </a:t>
            </a:r>
            <a:r>
              <a:rPr lang="ko-KR" altLang="en-US" sz="1400" dirty="0"/>
              <a:t>사전 정의된 </a:t>
            </a:r>
            <a:r>
              <a:rPr lang="en-US" altLang="ko-KR" sz="1400" dirty="0"/>
              <a:t>location</a:t>
            </a:r>
            <a:r>
              <a:rPr lang="ko-KR" altLang="en-US" sz="1400" dirty="0"/>
              <a:t>의 헤딩 앵글 </a:t>
            </a:r>
            <a:r>
              <a:rPr lang="en-US" altLang="ko-KR" sz="1400" dirty="0"/>
              <a:t>(rad)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Robot pose</a:t>
            </a:r>
          </a:p>
          <a:p>
            <a:r>
              <a:rPr lang="en-US" altLang="ko-KR" sz="1400" dirty="0"/>
              <a:t>x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4 byte (float32), meter </a:t>
            </a:r>
            <a:r>
              <a:rPr lang="ko-KR" altLang="en-US" sz="1400" dirty="0"/>
              <a:t>단위 로봇의 현재 </a:t>
            </a:r>
            <a:r>
              <a:rPr lang="en-US" altLang="ko-KR" sz="1400" dirty="0"/>
              <a:t>x</a:t>
            </a:r>
            <a:r>
              <a:rPr lang="ko-KR" altLang="en-US" sz="1400" dirty="0"/>
              <a:t>위치</a:t>
            </a:r>
            <a:r>
              <a:rPr lang="en-US" altLang="ko-KR" sz="1400" dirty="0"/>
              <a:t>, pixel </a:t>
            </a:r>
            <a:r>
              <a:rPr lang="ko-KR" altLang="en-US" sz="1400" dirty="0"/>
              <a:t>단위 </a:t>
            </a:r>
            <a:r>
              <a:rPr lang="en-US" altLang="ko-KR" sz="1400" dirty="0"/>
              <a:t>u</a:t>
            </a:r>
            <a:r>
              <a:rPr lang="ko-KR" altLang="en-US" sz="1400" dirty="0"/>
              <a:t>로 바꾸는 방법은 </a:t>
            </a:r>
            <a:r>
              <a:rPr lang="en-US" altLang="ko-KR" sz="1400" dirty="0"/>
              <a:t>u = (x/</a:t>
            </a:r>
            <a:r>
              <a:rPr lang="en-US" altLang="ko-KR" sz="1400" dirty="0" err="1"/>
              <a:t>grid_width</a:t>
            </a:r>
            <a:r>
              <a:rPr lang="en-US" altLang="ko-KR" sz="1400" dirty="0"/>
              <a:t>) + </a:t>
            </a:r>
            <a:r>
              <a:rPr lang="en-US" altLang="ko-KR" sz="1400" dirty="0" err="1"/>
              <a:t>map_origin_u</a:t>
            </a:r>
            <a:endParaRPr lang="en-US" altLang="ko-KR" sz="1400" dirty="0"/>
          </a:p>
          <a:p>
            <a:r>
              <a:rPr lang="en-US" altLang="ko-KR" sz="1400" dirty="0"/>
              <a:t>y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4 byte (float32), meter </a:t>
            </a:r>
            <a:r>
              <a:rPr lang="ko-KR" altLang="en-US" sz="1400" dirty="0"/>
              <a:t>단위 로봇의 현재 </a:t>
            </a:r>
            <a:r>
              <a:rPr lang="en-US" altLang="ko-KR" sz="1400" dirty="0"/>
              <a:t>y</a:t>
            </a:r>
            <a:r>
              <a:rPr lang="ko-KR" altLang="en-US" sz="1400" dirty="0"/>
              <a:t>위치</a:t>
            </a:r>
            <a:r>
              <a:rPr lang="en-US" altLang="ko-KR" sz="1400" dirty="0"/>
              <a:t>, pixel </a:t>
            </a:r>
            <a:r>
              <a:rPr lang="ko-KR" altLang="en-US" sz="1400" dirty="0"/>
              <a:t>단위 </a:t>
            </a:r>
            <a:r>
              <a:rPr lang="en-US" altLang="ko-KR" sz="1400" dirty="0"/>
              <a:t>v</a:t>
            </a:r>
            <a:r>
              <a:rPr lang="ko-KR" altLang="en-US" sz="1400" dirty="0"/>
              <a:t>로 바꾸는 방법은 </a:t>
            </a:r>
            <a:r>
              <a:rPr lang="en-US" altLang="ko-KR" sz="1400" dirty="0"/>
              <a:t>v = (y/</a:t>
            </a:r>
            <a:r>
              <a:rPr lang="en-US" altLang="ko-KR" sz="1400" dirty="0" err="1"/>
              <a:t>grid_width</a:t>
            </a:r>
            <a:r>
              <a:rPr lang="en-US" altLang="ko-KR" sz="1400" dirty="0"/>
              <a:t>) + </a:t>
            </a:r>
            <a:r>
              <a:rPr lang="en-US" altLang="ko-KR" sz="1400" dirty="0" err="1"/>
              <a:t>map_origin_v</a:t>
            </a:r>
            <a:endParaRPr lang="en-US" altLang="ko-KR" sz="1400" dirty="0"/>
          </a:p>
          <a:p>
            <a:r>
              <a:rPr lang="en-US" altLang="ko-KR" sz="1400" dirty="0"/>
              <a:t>theta : 4 byte (float32), radian </a:t>
            </a:r>
            <a:r>
              <a:rPr lang="ko-KR" altLang="en-US" sz="1400" dirty="0"/>
              <a:t>단위 로봇의 현재 </a:t>
            </a:r>
            <a:r>
              <a:rPr lang="en-US" altLang="ko-KR" sz="1400" dirty="0"/>
              <a:t>heading angle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Target pose</a:t>
            </a:r>
            <a:r>
              <a:rPr lang="ko-KR" altLang="en-US" sz="1400" dirty="0">
                <a:solidFill>
                  <a:srgbClr val="FF0000"/>
                </a:solidFill>
              </a:rPr>
              <a:t>도 위와 동일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여기서 </a:t>
            </a:r>
            <a:r>
              <a:rPr lang="en-US" altLang="ko-KR" sz="1400" dirty="0">
                <a:solidFill>
                  <a:srgbClr val="FF0000"/>
                </a:solidFill>
              </a:rPr>
              <a:t>Target pose</a:t>
            </a:r>
            <a:r>
              <a:rPr lang="ko-KR" altLang="en-US" sz="1400" dirty="0">
                <a:solidFill>
                  <a:srgbClr val="FF0000"/>
                </a:solidFill>
              </a:rPr>
              <a:t>란 로봇이 바로 목표하여 가고 있는 지점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최종 도착 지점은 </a:t>
            </a:r>
            <a:r>
              <a:rPr lang="en-US" altLang="ko-KR" sz="1400" dirty="0">
                <a:solidFill>
                  <a:srgbClr val="FF0000"/>
                </a:solidFill>
              </a:rPr>
              <a:t>Robot path</a:t>
            </a:r>
            <a:r>
              <a:rPr lang="ko-KR" altLang="en-US" sz="1400" dirty="0">
                <a:solidFill>
                  <a:srgbClr val="FF0000"/>
                </a:solidFill>
              </a:rPr>
              <a:t>로 확인 할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854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F4030-2DC0-377E-CC09-81ACF38C796E}"/>
              </a:ext>
            </a:extLst>
          </p:cNvPr>
          <p:cNvSpPr txBox="1"/>
          <p:nvPr/>
        </p:nvSpPr>
        <p:spPr>
          <a:xfrm>
            <a:off x="380245" y="217282"/>
            <a:ext cx="1159748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Robot path</a:t>
            </a:r>
          </a:p>
          <a:p>
            <a:r>
              <a:rPr lang="en-US" altLang="ko-KR" sz="1400" dirty="0"/>
              <a:t>num : 4 byte (uint32), path</a:t>
            </a:r>
            <a:r>
              <a:rPr lang="ko-KR" altLang="en-US" sz="1400" dirty="0"/>
              <a:t>의 길이</a:t>
            </a:r>
            <a:endParaRPr lang="en-US" altLang="ko-KR" sz="1400" dirty="0"/>
          </a:p>
          <a:p>
            <a:r>
              <a:rPr lang="en-US" altLang="ko-KR" sz="1400" dirty="0" err="1"/>
              <a:t>path_x</a:t>
            </a:r>
            <a:r>
              <a:rPr lang="en-US" altLang="ko-KR" sz="1400" dirty="0"/>
              <a:t>[num] : num * 4 byte (float32), num </a:t>
            </a:r>
            <a:r>
              <a:rPr lang="ko-KR" altLang="en-US" sz="1400" dirty="0"/>
              <a:t>만큼의 가변길이 패킷</a:t>
            </a:r>
            <a:r>
              <a:rPr lang="en-US" altLang="ko-KR" sz="1400" dirty="0"/>
              <a:t>, </a:t>
            </a:r>
            <a:r>
              <a:rPr lang="ko-KR" altLang="en-US" sz="1400" dirty="0"/>
              <a:t>로봇이 </a:t>
            </a:r>
            <a:r>
              <a:rPr lang="en-US" altLang="ko-KR" sz="1400" dirty="0"/>
              <a:t>following </a:t>
            </a:r>
            <a:r>
              <a:rPr lang="ko-KR" altLang="en-US" sz="1400" dirty="0" err="1"/>
              <a:t>하고있는</a:t>
            </a:r>
            <a:r>
              <a:rPr lang="ko-KR" altLang="en-US" sz="1400" dirty="0"/>
              <a:t> </a:t>
            </a:r>
            <a:r>
              <a:rPr lang="en-US" altLang="ko-KR" sz="1400" dirty="0"/>
              <a:t>path</a:t>
            </a:r>
            <a:r>
              <a:rPr lang="ko-KR" altLang="en-US" sz="1400" dirty="0"/>
              <a:t>의 </a:t>
            </a:r>
            <a:r>
              <a:rPr lang="en-US" altLang="ko-KR" sz="1400" dirty="0"/>
              <a:t>x(m) storage</a:t>
            </a:r>
          </a:p>
          <a:p>
            <a:r>
              <a:rPr lang="en-US" altLang="ko-KR" sz="1400" dirty="0" err="1"/>
              <a:t>path_y</a:t>
            </a:r>
            <a:r>
              <a:rPr lang="en-US" altLang="ko-KR" sz="1400" dirty="0"/>
              <a:t>[num] : num * 4 byte (float32), num </a:t>
            </a:r>
            <a:r>
              <a:rPr lang="ko-KR" altLang="en-US" sz="1400" dirty="0"/>
              <a:t>만큼의 가변길이 패킷</a:t>
            </a:r>
            <a:r>
              <a:rPr lang="en-US" altLang="ko-KR" sz="1400" dirty="0"/>
              <a:t>, </a:t>
            </a:r>
            <a:r>
              <a:rPr lang="ko-KR" altLang="en-US" sz="1400" dirty="0"/>
              <a:t>로봇이 </a:t>
            </a:r>
            <a:r>
              <a:rPr lang="en-US" altLang="ko-KR" sz="1400" dirty="0"/>
              <a:t>following </a:t>
            </a:r>
            <a:r>
              <a:rPr lang="ko-KR" altLang="en-US" sz="1400" dirty="0" err="1"/>
              <a:t>하고있는</a:t>
            </a:r>
            <a:r>
              <a:rPr lang="ko-KR" altLang="en-US" sz="1400" dirty="0"/>
              <a:t> </a:t>
            </a:r>
            <a:r>
              <a:rPr lang="en-US" altLang="ko-KR" sz="1400" dirty="0"/>
              <a:t>path</a:t>
            </a:r>
            <a:r>
              <a:rPr lang="ko-KR" altLang="en-US" sz="1400" dirty="0"/>
              <a:t>의 </a:t>
            </a:r>
            <a:r>
              <a:rPr lang="en-US" altLang="ko-KR" sz="1400" dirty="0"/>
              <a:t>y(m) storage</a:t>
            </a:r>
          </a:p>
          <a:p>
            <a:r>
              <a:rPr lang="en-US" altLang="ko-KR" sz="1400" dirty="0" err="1"/>
              <a:t>path_theta</a:t>
            </a:r>
            <a:r>
              <a:rPr lang="en-US" altLang="ko-KR" sz="1400" dirty="0"/>
              <a:t>[num] : num * 4 byte (float32), num </a:t>
            </a:r>
            <a:r>
              <a:rPr lang="ko-KR" altLang="en-US" sz="1400" dirty="0"/>
              <a:t>만큼의 가변길이 패킷</a:t>
            </a:r>
            <a:r>
              <a:rPr lang="en-US" altLang="ko-KR" sz="1400" dirty="0"/>
              <a:t>, </a:t>
            </a:r>
            <a:r>
              <a:rPr lang="ko-KR" altLang="en-US" sz="1400" dirty="0"/>
              <a:t>로봇이 </a:t>
            </a:r>
            <a:r>
              <a:rPr lang="en-US" altLang="ko-KR" sz="1400" dirty="0"/>
              <a:t>following </a:t>
            </a:r>
            <a:r>
              <a:rPr lang="ko-KR" altLang="en-US" sz="1400" dirty="0" err="1"/>
              <a:t>하고있는</a:t>
            </a:r>
            <a:r>
              <a:rPr lang="ko-KR" altLang="en-US" sz="1400" dirty="0"/>
              <a:t> </a:t>
            </a:r>
            <a:r>
              <a:rPr lang="en-US" altLang="ko-KR" sz="1400" dirty="0"/>
              <a:t>path</a:t>
            </a:r>
            <a:r>
              <a:rPr lang="ko-KR" altLang="en-US" sz="1400" dirty="0"/>
              <a:t>의 </a:t>
            </a:r>
            <a:r>
              <a:rPr lang="en-US" altLang="ko-KR" sz="1400" dirty="0"/>
              <a:t>theta(radian)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Robot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en-US" altLang="ko-KR" sz="1400" dirty="0"/>
              <a:t>bat : 4 byte (float32), </a:t>
            </a:r>
            <a:r>
              <a:rPr lang="ko-KR" altLang="en-US" sz="1400" dirty="0"/>
              <a:t>배터리 전압</a:t>
            </a:r>
            <a:r>
              <a:rPr lang="en-US" altLang="ko-KR" sz="1400" dirty="0"/>
              <a:t>,</a:t>
            </a:r>
            <a:r>
              <a:rPr lang="ko-KR" altLang="en-US" sz="1400" dirty="0"/>
              <a:t> 단위 </a:t>
            </a:r>
            <a:r>
              <a:rPr lang="en-US" altLang="ko-KR" sz="1400" dirty="0"/>
              <a:t>V</a:t>
            </a:r>
          </a:p>
          <a:p>
            <a:r>
              <a:rPr lang="en-US" altLang="ko-KR" sz="1400" dirty="0"/>
              <a:t>state : 1 byte (uint8), </a:t>
            </a:r>
            <a:r>
              <a:rPr lang="ko-KR" altLang="en-US" sz="1400" dirty="0"/>
              <a:t>로봇이 현재 어떤 상태인지</a:t>
            </a:r>
            <a:r>
              <a:rPr lang="en-US" altLang="ko-KR" sz="1400" dirty="0"/>
              <a:t>, </a:t>
            </a:r>
            <a:r>
              <a:rPr lang="ko-KR" altLang="en-US" sz="1400" dirty="0"/>
              <a:t>대기중</a:t>
            </a:r>
            <a:r>
              <a:rPr lang="en-US" altLang="ko-KR" sz="1400" dirty="0"/>
              <a:t>, </a:t>
            </a:r>
            <a:r>
              <a:rPr lang="ko-KR" altLang="en-US" sz="1400" dirty="0"/>
              <a:t>주행 중</a:t>
            </a:r>
            <a:r>
              <a:rPr lang="en-US" altLang="ko-KR" sz="1400" dirty="0"/>
              <a:t>, </a:t>
            </a:r>
            <a:r>
              <a:rPr lang="ko-KR" altLang="en-US" sz="1400" dirty="0"/>
              <a:t>장애물 회피 중</a:t>
            </a:r>
            <a:r>
              <a:rPr lang="en-US" altLang="ko-KR" sz="1400" dirty="0"/>
              <a:t> </a:t>
            </a:r>
            <a:r>
              <a:rPr lang="ko-KR" altLang="en-US" sz="1400" dirty="0"/>
              <a:t>등 </a:t>
            </a:r>
            <a:r>
              <a:rPr lang="en-US" altLang="ko-KR" sz="1400" dirty="0"/>
              <a:t>state machine</a:t>
            </a:r>
            <a:r>
              <a:rPr lang="ko-KR" altLang="en-US" sz="1400" dirty="0"/>
              <a:t>의 </a:t>
            </a:r>
            <a:r>
              <a:rPr lang="en-US" altLang="ko-KR" sz="1400" dirty="0"/>
              <a:t>state </a:t>
            </a:r>
            <a:r>
              <a:rPr lang="ko-KR" altLang="en-US" sz="1400" dirty="0"/>
              <a:t>정보 </a:t>
            </a:r>
            <a:r>
              <a:rPr lang="en-US" altLang="ko-KR" sz="1400" dirty="0"/>
              <a:t>(</a:t>
            </a:r>
            <a:r>
              <a:rPr lang="ko-KR" altLang="en-US" sz="1400" dirty="0"/>
              <a:t>사전정의 필요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err_code</a:t>
            </a:r>
            <a:r>
              <a:rPr lang="en-US" altLang="ko-KR" sz="1400" dirty="0"/>
              <a:t> : 1 byte(uint8), </a:t>
            </a:r>
            <a:r>
              <a:rPr lang="ko-KR" altLang="en-US" sz="1400" dirty="0"/>
              <a:t>사전에 정의된 에러코드 </a:t>
            </a:r>
            <a:r>
              <a:rPr lang="en-US" altLang="ko-KR" sz="1400" dirty="0"/>
              <a:t>0~255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en-US" altLang="ko-KR" sz="1400" dirty="0" err="1"/>
              <a:t>cmd</a:t>
            </a:r>
            <a:r>
              <a:rPr lang="en-US" altLang="ko-KR" sz="1400" dirty="0"/>
              <a:t> : 4 byte (uint32), </a:t>
            </a:r>
            <a:r>
              <a:rPr lang="ko-KR" altLang="en-US" sz="1400" dirty="0"/>
              <a:t>사전 정의된 </a:t>
            </a:r>
            <a:r>
              <a:rPr lang="en-US" altLang="ko-KR" sz="1400" dirty="0"/>
              <a:t>command</a:t>
            </a:r>
            <a:r>
              <a:rPr lang="ko-KR" altLang="en-US" sz="1400" dirty="0"/>
              <a:t>의 인덱스</a:t>
            </a:r>
            <a:endParaRPr lang="en-US" altLang="ko-KR" sz="1400" dirty="0"/>
          </a:p>
          <a:p>
            <a:r>
              <a:rPr lang="en-US" altLang="ko-KR" sz="1400" dirty="0"/>
              <a:t>params : 255 * 1 byte (uint8), </a:t>
            </a:r>
            <a:r>
              <a:rPr lang="ko-KR" altLang="en-US" sz="1400" dirty="0"/>
              <a:t>사전 정의된 </a:t>
            </a:r>
            <a:r>
              <a:rPr lang="en-US" altLang="ko-KR" sz="1400" dirty="0"/>
              <a:t>command</a:t>
            </a:r>
            <a:r>
              <a:rPr lang="ko-KR" altLang="en-US" sz="1400" dirty="0"/>
              <a:t>의 파라메터</a:t>
            </a:r>
            <a:r>
              <a:rPr lang="en-US" altLang="ko-KR" sz="1400" dirty="0"/>
              <a:t> </a:t>
            </a:r>
            <a:r>
              <a:rPr lang="ko-KR" altLang="en-US" sz="1400" dirty="0"/>
              <a:t>스토리지</a:t>
            </a:r>
            <a:r>
              <a:rPr lang="en-US" altLang="ko-KR" sz="1400" dirty="0"/>
              <a:t>, </a:t>
            </a:r>
            <a:r>
              <a:rPr lang="ko-KR" altLang="en-US" sz="1400" dirty="0"/>
              <a:t>몇 개를 어떤 형식으로 디코딩 할지는 사전 정의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에서 로봇으로 </a:t>
            </a:r>
            <a:r>
              <a:rPr lang="ko-KR" altLang="en-US" sz="1400" dirty="0" err="1">
                <a:solidFill>
                  <a:srgbClr val="FF0000"/>
                </a:solidFill>
              </a:rPr>
              <a:t>줄만한</a:t>
            </a:r>
            <a:r>
              <a:rPr lang="ko-KR" altLang="en-US" sz="1400" dirty="0">
                <a:solidFill>
                  <a:srgbClr val="FF0000"/>
                </a:solidFill>
              </a:rPr>
              <a:t> 명령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 err="1">
                <a:solidFill>
                  <a:srgbClr val="FF0000"/>
                </a:solidFill>
              </a:rPr>
              <a:t>emergeny</a:t>
            </a:r>
            <a:r>
              <a:rPr lang="en-US" altLang="ko-KR" sz="1400" dirty="0">
                <a:solidFill>
                  <a:srgbClr val="FF0000"/>
                </a:solidFill>
              </a:rPr>
              <a:t> stop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rgbClr val="FF0000"/>
                </a:solidFill>
              </a:rPr>
              <a:t>move charge location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rgbClr val="FF0000"/>
                </a:solidFill>
              </a:rPr>
              <a:t>move wait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location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rgbClr val="FF0000"/>
                </a:solidFill>
              </a:rPr>
              <a:t>move serving location [name]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rgbClr val="FF0000"/>
                </a:solidFill>
              </a:rPr>
              <a:t>move target pose (x,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y, </a:t>
            </a:r>
            <a:r>
              <a:rPr lang="en-US" altLang="ko-KR" sz="1400" dirty="0" err="1">
                <a:solidFill>
                  <a:srgbClr val="FF0000"/>
                </a:solidFill>
              </a:rPr>
              <a:t>th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rgbClr val="FF0000"/>
                </a:solidFill>
              </a:rPr>
              <a:t>move manual (jog </a:t>
            </a:r>
            <a:r>
              <a:rPr lang="ko-KR" altLang="en-US" sz="1400" dirty="0">
                <a:solidFill>
                  <a:srgbClr val="FF0000"/>
                </a:solidFill>
              </a:rPr>
              <a:t>명령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등등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9216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868</Words>
  <Application>Microsoft Office PowerPoint</Application>
  <PresentationFormat>와이드스크린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Roboto</vt:lpstr>
      <vt:lpstr>Office 테마</vt:lpstr>
      <vt:lpstr>LCM 세팅 방법 및 모바일 로봇 패킷 정리</vt:lpstr>
      <vt:lpstr>LCM 빌드 방법</vt:lpstr>
      <vt:lpstr>LCM 네트워크 세팅방법</vt:lpstr>
      <vt:lpstr>LCM, UI 프로그램 – 로봇 메인 프로그램간 프로토콜 정리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LCM 세팅 방법 및 모바일 로봇 패킷 정리</dc:title>
  <dc:creator>김 태원</dc:creator>
  <cp:lastModifiedBy>김 태원</cp:lastModifiedBy>
  <cp:revision>79</cp:revision>
  <dcterms:created xsi:type="dcterms:W3CDTF">2022-11-01T04:43:33Z</dcterms:created>
  <dcterms:modified xsi:type="dcterms:W3CDTF">2022-11-01T06:08:34Z</dcterms:modified>
</cp:coreProperties>
</file>