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4" r:id="rId14"/>
    <p:sldId id="273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4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14D3E-4234-4626-89A6-5A7998053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3F08493-1075-1CED-01FF-2BA0CAE4C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EB0251-CC09-E471-102C-5FECD6D9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DB4B-D7BE-420E-BECE-E0A1B0365163}" type="datetimeFigureOut">
              <a:rPr lang="nl-NL" smtClean="0"/>
              <a:t>29-4-2024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FDB26B-D96F-B4D0-AF2B-46BAC82C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D83DB2-18E9-0DAC-10F2-523CD33F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1591-264D-4689-898E-BF2FB2282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915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7EAD4-00C0-86C0-DBAB-5BA0F925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A665155-CAB7-0F6C-9DED-309B3964D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6433F3-4D87-45AB-90D8-0D3F069A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DB4B-D7BE-420E-BECE-E0A1B0365163}" type="datetimeFigureOut">
              <a:rPr lang="nl-NL" smtClean="0"/>
              <a:t>29-4-2024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5D981B-2912-1487-F0BB-3C15F8C9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69E62D-98F5-06D1-9A0D-6448AAFC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1591-264D-4689-898E-BF2FB2282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48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C61A807-0D6B-3FA4-1E07-687C367D2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88CF493-1DB5-C5B4-7407-3F0D71E63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6D9742-DB5D-841C-5B44-8540418F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DB4B-D7BE-420E-BECE-E0A1B0365163}" type="datetimeFigureOut">
              <a:rPr lang="nl-NL" smtClean="0"/>
              <a:t>29-4-2024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25D55A-EB06-F89B-8DD9-66F577BD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BC196A7-801F-0ED9-F8DE-17556E25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1591-264D-4689-898E-BF2FB2282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463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4BB4C-4F51-06AB-0DFD-3CEFA54B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FFF4C8-591B-DFFF-969A-D579B20E7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DA629C-8FAD-23BA-C0F0-DA5BAAED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DB4B-D7BE-420E-BECE-E0A1B0365163}" type="datetimeFigureOut">
              <a:rPr lang="nl-NL" smtClean="0"/>
              <a:t>29-4-2024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541B12-A3BA-B0A8-4E15-F32A196C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569EC8-C571-6CC8-1DBB-783F07AB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1591-264D-4689-898E-BF2FB2282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644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0EEE4-5668-DCEE-2CA2-D128B833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B7E9618-250F-27A9-FA69-50F2A9C00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5B14678-43DF-DC43-70E3-6FB010A7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DB4B-D7BE-420E-BECE-E0A1B0365163}" type="datetimeFigureOut">
              <a:rPr lang="nl-NL" smtClean="0"/>
              <a:t>29-4-2024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11AF297-EA95-4EC2-5060-95EC34D9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F53C296-A659-8AC1-9FC7-D6AC2557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1591-264D-4689-898E-BF2FB2282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426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C5B66-9E72-15B0-A713-6507C1C3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FF9EBE-6637-A2FE-7C9C-FB29CB8FD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7E391AC-F6D0-32DF-EE4F-37580A393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65A4966-9788-7D49-072E-7DED26F7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DB4B-D7BE-420E-BECE-E0A1B0365163}" type="datetimeFigureOut">
              <a:rPr lang="nl-NL" smtClean="0"/>
              <a:t>29-4-2024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CEF27C1-33AE-36FE-1299-235753D1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F4D0273-27DB-71A8-83DD-BE1FACEF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1591-264D-4689-898E-BF2FB2282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926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D56FE-9E6E-27F7-D874-91C2BE3C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3E1305B-4C7B-4FA9-1C29-BEE3CF86E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C5201AA-0018-23DA-D384-D28AB5957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249C6EC-4643-3D4D-3D1D-4D72F65F7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44549B3-008E-2576-A6F3-84B740642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2C9DD5E-C67F-B94C-3EB5-24E4D8CD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DB4B-D7BE-420E-BECE-E0A1B0365163}" type="datetimeFigureOut">
              <a:rPr lang="nl-NL" smtClean="0"/>
              <a:t>29-4-2024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6A66D6D-1130-7873-3F95-C375C3D6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06AA603-581B-9266-885A-617BC8C0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1591-264D-4689-898E-BF2FB2282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568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B6155-C478-7F43-410F-9762832C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AD102E7-207F-2DAD-F719-9CF50D8C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DB4B-D7BE-420E-BECE-E0A1B0365163}" type="datetimeFigureOut">
              <a:rPr lang="nl-NL" smtClean="0"/>
              <a:t>29-4-2024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8D579A0-F273-0ECC-9CE7-8EA30F6A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CA5AE63-DAE6-A7D8-BAD1-A50B8C0A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1591-264D-4689-898E-BF2FB2282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477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5BFA452-53B2-6BB7-2618-80B402AC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DB4B-D7BE-420E-BECE-E0A1B0365163}" type="datetimeFigureOut">
              <a:rPr lang="nl-NL" smtClean="0"/>
              <a:t>29-4-2024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AB59A6A-B01A-C783-7942-CA8D7E9A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98254F4-A3AC-030C-3F4A-D0836DBE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1591-264D-4689-898E-BF2FB2282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119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0B756-59EB-C6D9-367C-DA647A885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64A7E0-59CB-21F0-12C0-3DE80D71A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D02DF4A-A4D7-DBFB-BBEC-5EDC639E6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15C30B6-70AF-DBFF-DBBB-2C69369FD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DB4B-D7BE-420E-BECE-E0A1B0365163}" type="datetimeFigureOut">
              <a:rPr lang="nl-NL" smtClean="0"/>
              <a:t>29-4-2024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97BBF41-D789-DE8A-BB28-71385A28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4D06272-B2DF-5E1F-7E18-E0E55ACF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1591-264D-4689-898E-BF2FB2282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097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1742A1-D375-ECAA-6256-99465B63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01C36B3-7E31-0186-7BF3-DAE9F8F7C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D20C96D-3240-2FB5-34E8-84B59B22F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1153E4-9F12-FCFE-B9A1-B17DC099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DB4B-D7BE-420E-BECE-E0A1B0365163}" type="datetimeFigureOut">
              <a:rPr lang="nl-NL" smtClean="0"/>
              <a:t>29-4-2024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66C24C-9AFE-F304-D155-F908632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EFCE962-A3B7-8074-8D27-27AF77F3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1591-264D-4689-898E-BF2FB2282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72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8B84AFE-8C35-74C7-2CC2-02C46AE2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5B67F92-0801-BA38-0AB2-E49E393AE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367FD3-8D0A-0A28-A2FF-DC1CBA061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DDB4B-D7BE-420E-BECE-E0A1B0365163}" type="datetimeFigureOut">
              <a:rPr lang="nl-NL" smtClean="0"/>
              <a:t>29-4-2024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1CA41C-51EF-CFF9-ACD0-A52FF3760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9549183-BEAC-B1F5-AF78-230C2A979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21591-264D-4689-898E-BF2FB22820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963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8CB3E-63D2-4DA8-5A54-31E7EB6B7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Warehouse </a:t>
            </a:r>
            <a:r>
              <a:rPr lang="nl-NL" dirty="0" err="1"/>
              <a:t>ManagementSoftware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947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EAC0-4FEF-AE49-6B5A-1C6FE400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Business Owners/Executives Concern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8993F-2601-59DC-D2C3-20C78166F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Overall business performance and profitability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Operational efficiency and cost savings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Scalability and adaptability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Alignment with strategic goals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59762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3E27-2BD6-C517-ED67-6647F719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Business Architecture for Warehouse Software</a:t>
            </a:r>
            <a:endParaRPr lang="en-N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4455B9-0E90-17D6-57CA-7CA6657BC5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823" y="1825624"/>
            <a:ext cx="7698658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54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E83F-B47C-5004-2F76-B9632D57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Information Systems Architecture</a:t>
            </a:r>
            <a:endParaRPr lang="en-N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DBF9190-B602-C94E-B989-2B6B8644A9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257" y="1825625"/>
            <a:ext cx="588948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71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2692-E241-7405-AEDD-0A76CECA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diagram</a:t>
            </a:r>
            <a:endParaRPr lang="en-N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837671-CD58-3776-5871-BED2CAE802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50" y="1825625"/>
            <a:ext cx="92442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74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6CB9-31CC-8DA3-0E99-2A7100A6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Process</a:t>
            </a:r>
            <a:endParaRPr lang="en-NL" dirty="0"/>
          </a:p>
        </p:txBody>
      </p:sp>
      <p:pic>
        <p:nvPicPr>
          <p:cNvPr id="5" name="Content Placeholder 4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7916DBF6-BC97-670A-6C48-BB4CF13FC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265" y="1825625"/>
            <a:ext cx="7479470" cy="4351338"/>
          </a:xfrm>
        </p:spPr>
      </p:pic>
    </p:spTree>
    <p:extLst>
      <p:ext uri="{BB962C8B-B14F-4D97-AF65-F5344CB8AC3E}">
        <p14:creationId xmlns:p14="http://schemas.microsoft.com/office/powerpoint/2010/main" val="3282796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1CC0-4288-39AD-CF76-CDC2B947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Technology Architecture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9C620-8D86-36BD-46F0-C6409AC98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ReactJS User interface</a:t>
            </a:r>
          </a:p>
          <a:p>
            <a:r>
              <a:rPr lang="en-US" dirty="0" err="1"/>
              <a:t>Springboot</a:t>
            </a:r>
            <a:r>
              <a:rPr lang="en-US" dirty="0"/>
              <a:t> API</a:t>
            </a:r>
          </a:p>
          <a:p>
            <a:r>
              <a:rPr lang="en-US" dirty="0"/>
              <a:t>REST</a:t>
            </a:r>
          </a:p>
          <a:p>
            <a:r>
              <a:rPr lang="en-US" dirty="0"/>
              <a:t>Spring security</a:t>
            </a:r>
          </a:p>
          <a:p>
            <a:r>
              <a:rPr lang="en-US" dirty="0" err="1"/>
              <a:t>Progresql</a:t>
            </a:r>
            <a:r>
              <a:rPr lang="en-US" dirty="0"/>
              <a:t> database</a:t>
            </a:r>
          </a:p>
          <a:p>
            <a:r>
              <a:rPr lang="en-US" dirty="0"/>
              <a:t>Liquibase </a:t>
            </a:r>
            <a:r>
              <a:rPr lang="en-US" sz="2100" dirty="0"/>
              <a:t>(data migration)</a:t>
            </a:r>
          </a:p>
          <a:p>
            <a:r>
              <a:rPr lang="en-US" dirty="0"/>
              <a:t>JWT </a:t>
            </a:r>
            <a:r>
              <a:rPr lang="en-US" sz="2100" dirty="0"/>
              <a:t>(access tokens)</a:t>
            </a:r>
          </a:p>
          <a:p>
            <a:r>
              <a:rPr lang="en-US" dirty="0"/>
              <a:t>Eureka naming server </a:t>
            </a:r>
            <a:r>
              <a:rPr lang="en-US" sz="1600" dirty="0"/>
              <a:t>(</a:t>
            </a:r>
            <a:r>
              <a:rPr lang="en-US" sz="1600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load balancing and failover of middle-tier services</a:t>
            </a:r>
            <a:r>
              <a:rPr lang="en-US" sz="1600" dirty="0"/>
              <a:t>)</a:t>
            </a:r>
          </a:p>
          <a:p>
            <a:r>
              <a:rPr lang="en-US" dirty="0"/>
              <a:t>Swagger with </a:t>
            </a:r>
            <a:r>
              <a:rPr lang="en-US" dirty="0" err="1"/>
              <a:t>openAPI</a:t>
            </a:r>
            <a:endParaRPr lang="en-US" dirty="0"/>
          </a:p>
          <a:p>
            <a:r>
              <a:rPr lang="en-US" dirty="0" err="1"/>
              <a:t>Zipkin</a:t>
            </a:r>
            <a:r>
              <a:rPr lang="en-US" dirty="0"/>
              <a:t> tracing server</a:t>
            </a:r>
          </a:p>
          <a:p>
            <a:r>
              <a:rPr lang="en-US" dirty="0"/>
              <a:t>RabbitMQ </a:t>
            </a:r>
            <a:r>
              <a:rPr lang="en-US" sz="1800" dirty="0"/>
              <a:t>(share message between different systems)</a:t>
            </a:r>
          </a:p>
          <a:p>
            <a:r>
              <a:rPr lang="en-US" dirty="0"/>
              <a:t>Resilience4j </a:t>
            </a:r>
            <a:r>
              <a:rPr lang="en-US" sz="1800" dirty="0"/>
              <a:t>(fault tolerance)</a:t>
            </a:r>
          </a:p>
          <a:p>
            <a:r>
              <a:rPr lang="en-US" dirty="0"/>
              <a:t>Actuator </a:t>
            </a:r>
            <a:r>
              <a:rPr lang="en-US" sz="1800" dirty="0"/>
              <a:t>(Can integrate with other JEE frameworks)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8101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DEC3-748C-2BF5-5489-2F6C1497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Platform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6834B-F54C-1AAF-E8F0-62F54EB93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Office, Email, Teams and or slack communication environments</a:t>
            </a:r>
          </a:p>
          <a:p>
            <a:r>
              <a:rPr lang="en-US" dirty="0"/>
              <a:t>Figma or Miro collaboration environments</a:t>
            </a:r>
          </a:p>
          <a:p>
            <a:r>
              <a:rPr lang="en-US" dirty="0"/>
              <a:t>Git repository environment </a:t>
            </a:r>
          </a:p>
          <a:p>
            <a:r>
              <a:rPr lang="en-US" dirty="0"/>
              <a:t>Docker, Docker Compose and Kubernetes</a:t>
            </a:r>
          </a:p>
          <a:p>
            <a:r>
              <a:rPr lang="en-US" dirty="0"/>
              <a:t>Cloud environment </a:t>
            </a:r>
            <a:r>
              <a:rPr lang="en-US" sz="1800" dirty="0"/>
              <a:t>(Azure, AWS, Google cloud)</a:t>
            </a:r>
          </a:p>
          <a:p>
            <a:r>
              <a:rPr lang="en-US" dirty="0"/>
              <a:t>Dev, QA and Productions environments </a:t>
            </a:r>
            <a:r>
              <a:rPr lang="en-US" sz="1800" dirty="0"/>
              <a:t>(Deployment environments)</a:t>
            </a:r>
          </a:p>
          <a:p>
            <a:r>
              <a:rPr lang="en-US" dirty="0"/>
              <a:t>CI/CD pipeline tools </a:t>
            </a:r>
            <a:r>
              <a:rPr lang="en-US" sz="1800" dirty="0"/>
              <a:t>(Jenkins, Bitbucket or ..)</a:t>
            </a:r>
            <a:endParaRPr lang="en-US" dirty="0"/>
          </a:p>
          <a:p>
            <a:r>
              <a:rPr lang="en-US" dirty="0"/>
              <a:t>JIRA or similar </a:t>
            </a:r>
            <a:r>
              <a:rPr lang="en-US" sz="1800" dirty="0"/>
              <a:t>(Agile project management tool )</a:t>
            </a:r>
          </a:p>
          <a:p>
            <a:r>
              <a:rPr lang="en-US" dirty="0"/>
              <a:t>Confluence or similar </a:t>
            </a:r>
            <a:r>
              <a:rPr lang="en-US" sz="1800" dirty="0"/>
              <a:t>(Documentation tool)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NL" sz="1800" dirty="0"/>
          </a:p>
        </p:txBody>
      </p:sp>
    </p:spTree>
    <p:extLst>
      <p:ext uri="{BB962C8B-B14F-4D97-AF65-F5344CB8AC3E}">
        <p14:creationId xmlns:p14="http://schemas.microsoft.com/office/powerpoint/2010/main" val="445666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ED73-7E22-9CA1-BADB-0C1310E6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5360-A91D-13F5-7E30-B691FA05A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 boarding Document</a:t>
            </a:r>
          </a:p>
          <a:p>
            <a:r>
              <a:rPr lang="en-US" dirty="0"/>
              <a:t>Requirements Document</a:t>
            </a:r>
          </a:p>
          <a:p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Business Architecture Document</a:t>
            </a:r>
          </a:p>
          <a:p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Information Systems Architecture Document</a:t>
            </a:r>
          </a:p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Technology Architecture Document</a:t>
            </a:r>
          </a:p>
          <a:p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Code Document</a:t>
            </a:r>
          </a:p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Iterations Document</a:t>
            </a:r>
          </a:p>
          <a:p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 Document</a:t>
            </a:r>
          </a:p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Release notes Document</a:t>
            </a:r>
            <a:endParaRPr lang="en-U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7348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7335-0DC9-6323-376E-C24CAB3F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6B850-D9B8-3521-A425-9D444E870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need to create a warehouse management software.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Load articles and products from JSON files.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Store articles with identification numbers, names, and available stock.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Store products with names, prices, and a list of articles with quantities.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Retrieve all products available with their quantities based on the current inventory.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Sell a product, updating the inventory accordingly.</a:t>
            </a:r>
          </a:p>
          <a:p>
            <a:pPr marL="457200" lvl="1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2729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AC16-61B1-5552-C599-FC3A427E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vision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57592-33FE-1045-DF7B-168B3E048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esigning a system that efficiently manages inventory, products, and transactions within a warehouse environment.</a:t>
            </a:r>
          </a:p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System should address key points</a:t>
            </a:r>
          </a:p>
          <a:p>
            <a:pPr lvl="1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Modularity</a:t>
            </a:r>
          </a:p>
          <a:p>
            <a:pPr lvl="1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Scalability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lvl="1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Management</a:t>
            </a:r>
          </a:p>
          <a:p>
            <a:pPr lvl="1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lvl="1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Real-time Updates</a:t>
            </a:r>
          </a:p>
          <a:p>
            <a:pPr lvl="1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Security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lvl="1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Performance</a:t>
            </a:r>
          </a:p>
          <a:p>
            <a:pPr lvl="1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 Experience</a:t>
            </a:r>
          </a:p>
          <a:p>
            <a:pPr lvl="1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Analytics and Reporting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2005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1995-890F-86D0-C642-61F05382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Stakeholders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F4C9-1F49-0C50-5E5A-0E3DC8EA9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Warehouse Managers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Warehouse Staff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Product Managers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Developers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Business Owners/Executives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3081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0D7B-5BF7-8AC9-1331-81522121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Warehouse Managers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Concerns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4B655-04E4-63A7-4836-7219D4DCB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Efficient inventory management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Clear visibility into stock levels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User-friendly interfaces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7305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7FCB-EAF8-7A94-5430-94CE833D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Warehouse Staff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Concers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1C301-72A5-C9D3-FEED-055F6372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Ease of use and efficiency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Intuitive interfaces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Clear instructions and error handling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1364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7AC0-F8F3-2432-959D-E335FE5A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Concern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B64F-6390-7C89-E55A-C6BC9FACD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Product availability and timely order fulfillment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Accurate information on availability and delivery times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Smooth purchasing experiences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4124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DAAA-DB72-73D2-9172-5B9DD549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Product Managers Concern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377EB-2E62-BF6C-6EE6-4E6E57B35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Accuracy and completeness of product data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Tools for adding and updating product information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Visibility into product performance and sales data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1645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5CC0-14AB-E1C3-D39C-8406991C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Developers Concern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989F-E684-2C62-3D56-D6B73819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Building a robust and maintainable solution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Clear requirements and specifications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Feedback loops and testing procedures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339546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Google Sans</vt:lpstr>
      <vt:lpstr>Söhne</vt:lpstr>
      <vt:lpstr>Kantoorthema</vt:lpstr>
      <vt:lpstr>Warehouse ManagementSoftware</vt:lpstr>
      <vt:lpstr>Introduction</vt:lpstr>
      <vt:lpstr>The vision</vt:lpstr>
      <vt:lpstr>Stakeholders</vt:lpstr>
      <vt:lpstr>Warehouse Managers Concerns</vt:lpstr>
      <vt:lpstr>Warehouse Staff Concers</vt:lpstr>
      <vt:lpstr>Customers Concern</vt:lpstr>
      <vt:lpstr>Product Managers Concern</vt:lpstr>
      <vt:lpstr>Developers Concern</vt:lpstr>
      <vt:lpstr>Business Owners/Executives Concern</vt:lpstr>
      <vt:lpstr>Business Architecture for Warehouse Software</vt:lpstr>
      <vt:lpstr>Information Systems Architecture</vt:lpstr>
      <vt:lpstr>System diagram</vt:lpstr>
      <vt:lpstr>Authentication Process</vt:lpstr>
      <vt:lpstr>Technology Architecture</vt:lpstr>
      <vt:lpstr>Hosting Platform</vt:lpstr>
      <vt:lpstr>Documentations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heeft invloed op hoe jij leert?</dc:title>
  <dc:creator>V B</dc:creator>
  <cp:lastModifiedBy>Merciful Sundlana</cp:lastModifiedBy>
  <cp:revision>6</cp:revision>
  <dcterms:created xsi:type="dcterms:W3CDTF">2024-01-16T13:24:12Z</dcterms:created>
  <dcterms:modified xsi:type="dcterms:W3CDTF">2024-04-29T17:00:33Z</dcterms:modified>
</cp:coreProperties>
</file>