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6007-5DDB-4D64-A64F-32C97C3E5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JavaProject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Memory Match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9410A-64F2-45B8-9664-E192A73E6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Moungsung Im</a:t>
            </a:r>
          </a:p>
          <a:p>
            <a:r>
              <a:rPr lang="en-US" dirty="0"/>
              <a:t>Amos </a:t>
            </a:r>
            <a:r>
              <a:rPr lang="en-US" dirty="0" err="1"/>
              <a:t>Omobude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1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3109-0AA7-4153-8B74-89C53210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Author 1 &amp; 2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BE766-66B2-436B-BC25-C452F2D5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235" y="3121558"/>
            <a:ext cx="2707126" cy="2287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AF83E-0C79-404D-852E-F9F5B0A6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8" y="1904741"/>
            <a:ext cx="5210998" cy="4396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CE354-8392-4F11-BC66-3285B239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48" y="1904741"/>
            <a:ext cx="5204352" cy="43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6F9B-2A06-4609-BD05-FB0B31E8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Game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C0D10-0F84-465F-BFF5-C28645F4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398" y="2424113"/>
            <a:ext cx="397345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3BCE2-B363-4C0A-9A80-A8EDA9CE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29" y="2424113"/>
            <a:ext cx="3965651" cy="331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DE495-8914-445B-BF45-C3F2A1786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320" y="2424112"/>
            <a:ext cx="396874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7B2-C862-4960-B556-0E362C09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CE451-A35C-4912-B5B9-D07E7491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064" y="2557463"/>
            <a:ext cx="3913872" cy="3317875"/>
          </a:xfrm>
        </p:spPr>
      </p:pic>
    </p:spTree>
    <p:extLst>
      <p:ext uri="{BB962C8B-B14F-4D97-AF65-F5344CB8AC3E}">
        <p14:creationId xmlns:p14="http://schemas.microsoft.com/office/powerpoint/2010/main" val="157670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888-B1C6-4928-B2D9-0C302DEA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about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5609-B917-4EA9-82EB-3D471CB3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FDC4A-CA27-4586-8D39-5F1034F1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89" y="1418578"/>
            <a:ext cx="4324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45ED-DB96-4F37-8DA0-F9448AB4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about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6532-7304-416B-99D1-819EF9F4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AuthorPane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19B41-FB10-4F70-9213-30F9D6D2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1266825"/>
            <a:ext cx="4695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2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9A8-9F61-495D-98EC-6A0CB2F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about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3CEC-907C-469E-92B9-5E3B9036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D762D-60B6-4DC5-821D-D1547B03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96" y="765012"/>
            <a:ext cx="5422725" cy="54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D430-9791-49D2-B40C-1106CC5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about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9844-6523-43D7-AD16-95541813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NewGame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70BC2-B4B1-4F1C-A5F6-049F4581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67" y="193196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8CDA-82E9-49E9-84E3-4B421507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about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8237-CCA1-47E0-9945-1E36777D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ImageViewEX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00958-677B-4227-A092-7ADAB8B0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79" y="1296138"/>
            <a:ext cx="6672143" cy="66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A8A-A87C-4C63-856A-C6F93A9B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4B83-5135-4AFF-B21F-90BE67C3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55DA2-E0A7-4100-9634-55FF547B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000249"/>
            <a:ext cx="6105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CB2-1B0B-41D6-88BD-23C2C7F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</a:t>
            </a:r>
            <a:r>
              <a:rPr lang="en-US" dirty="0" err="1"/>
              <a:t>HomeView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FF28C-1F78-431D-9B3A-F125AEE3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49" y="1995488"/>
            <a:ext cx="5003827" cy="4224337"/>
          </a:xfrm>
        </p:spPr>
      </p:pic>
    </p:spTree>
    <p:extLst>
      <p:ext uri="{BB962C8B-B14F-4D97-AF65-F5344CB8AC3E}">
        <p14:creationId xmlns:p14="http://schemas.microsoft.com/office/powerpoint/2010/main" val="322100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44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JavaProject  Memory Match Game</vt:lpstr>
      <vt:lpstr>Overall UML Diagrams</vt:lpstr>
      <vt:lpstr>Information about class </vt:lpstr>
      <vt:lpstr>Information about class</vt:lpstr>
      <vt:lpstr>Information about class</vt:lpstr>
      <vt:lpstr>Information about class</vt:lpstr>
      <vt:lpstr>Information about class</vt:lpstr>
      <vt:lpstr>Information about class</vt:lpstr>
      <vt:lpstr>Preview HomeView</vt:lpstr>
      <vt:lpstr>Preview Author 1 &amp; 2 View</vt:lpstr>
      <vt:lpstr>Preview Game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JavaProject  Memory Match Game</dc:title>
  <dc:creator>명성임</dc:creator>
  <cp:lastModifiedBy>명성임</cp:lastModifiedBy>
  <cp:revision>1</cp:revision>
  <dcterms:created xsi:type="dcterms:W3CDTF">2018-03-23T00:22:37Z</dcterms:created>
  <dcterms:modified xsi:type="dcterms:W3CDTF">2018-03-23T00:31:52Z</dcterms:modified>
</cp:coreProperties>
</file>