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4C40-4175-01EA-C56C-E642E036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C96C96-5CD2-41CF-9805-2AF30231E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89C9-65BE-4CF3-B9D0-8C40999126DF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1E293-40CD-4493-79D7-25A269C0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E867F-692A-CF19-80A0-B91689A7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8122-D102-428D-A341-0CF41A9D4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80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717CA5-B5F6-8120-C184-427AD9474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F4BFB-7F29-A70B-3A5B-DC5082249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620F1-EA5E-677E-C2FE-695FCB79A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A89C9-65BE-4CF3-B9D0-8C40999126DF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32D6D-D98E-9633-210F-781238A17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83E8A-1D9F-5E16-2F56-72B8DB7C4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28122-D102-428D-A341-0CF41A9D4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10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DC7DBFF-488F-EE9F-908B-DE4691E1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18F2D9-EBD1-B937-E568-F7D0A6658B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57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FFE0463-8347-9D34-034E-492871C4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Highest and lowest manufacturing cost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39D5A0-5422-3F28-A1C5-B597324574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25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D28D1F3-8DDB-496B-3C73-36D96028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Conversion of output to visual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265A9A-5B54-67C2-0C06-E9811C8950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88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D04A2CF-C648-CC12-4384-9715BA3AA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Top5 customers received high discount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DB5C6C-005A-1AD6-98EB-4440D51D6F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4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F262385-CC86-F2E6-8BBD-429DEA6B5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Gross sales amount for AtliqExclusive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936183-06BB-81CD-C883-A564093643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673E2BD-BFAA-942F-1926-6988A5DC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Conversion of output to visual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0ABBFF-8BE5-D71D-9F1B-8497EB8D3C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06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A1A4D65-64C0-B27D-5371-C5ECFC39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Maximum quantities sold in 2020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0C76EF-D6B3-9E88-8638-F17BF41984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3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35C81D0-733F-27CC-7020-B641C3D55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Conversion of output to visual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9C5A79-7274-A34E-B132-543B7944D7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92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C599701-8D56-44A2-6ACA-931A000B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Channel bring more sales in 2021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197974-1CE5-4074-A741-715BAA9046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1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BAAE73D-CDE0-5FCC-0B46-D090101B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Conversion of output to visual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47DE50-2793-D1DD-1562-B2AF03DF00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87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D57F492-97B4-35C1-2126-5852045E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Top 3 products in each division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F6DA3E-6CF8-72C8-4EF0-D6D42F3FF1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7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FD5E44-067D-830C-0278-3D77DA929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Atliq Exclusive markets in APAC region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7D800D-EBB1-DD9D-597D-35E6067F29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56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F7C3BFA-13C4-7719-FE07-9F7E0346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Convert output to visual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1DFA26-6434-2559-E96C-E59811F5CE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2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D2BFEE3-D4D4-7568-03EF-B0294677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Insights from the output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AED898-950E-AD81-9E5D-99C4E30D90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3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4B74CFD-7070-D948-B13C-E824DB8D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/>
              <a:t>Unique product percentage increase 2021 vs. 2020</a:t>
            </a:r>
            <a:endParaRPr lang="en-GB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BB1E21-A2D6-C667-5E48-7C3EF36EED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4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68A24D-EFCF-CFD9-FE82-E1B07C0A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Conversion of output to visual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D2C025-725F-6F48-DF2C-616F8B3D6E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7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0DE28C8-5D6C-580E-DD6B-4DBA5079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  Number of distinct products in each segment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3D253F-86D6-7141-1A4C-A90043C170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15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88C10D1-F911-2A03-9CA7-E73234C8C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Conversion of output to visual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275E96-C852-8073-6345-9276792288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7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BEA1C56-31F0-C82D-8BA2-EE544B8A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Product increase in 2021 vs 2020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202401-C2DC-30BF-504B-7E5AC8C20F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7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E31670F-F1A4-0B16-A8CC-EE51E0D0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Convert output to visual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3A1E1C-0E4C-89BD-0997-438A8F9EA2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8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Widescreen</PresentationFormat>
  <Paragraphs>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Atliq Exclusive markets in APAC region</vt:lpstr>
      <vt:lpstr>Insights from the output</vt:lpstr>
      <vt:lpstr>Unique product percentage increase 2021 vs. 2020</vt:lpstr>
      <vt:lpstr>Conversion of output to visual</vt:lpstr>
      <vt:lpstr>  Number of distinct products in each segment</vt:lpstr>
      <vt:lpstr>Conversion of output to visual</vt:lpstr>
      <vt:lpstr>Product increase in 2021 vs 2020</vt:lpstr>
      <vt:lpstr>Convert output to visual</vt:lpstr>
      <vt:lpstr>Highest and lowest manufacturing cost</vt:lpstr>
      <vt:lpstr>Conversion of output to visual</vt:lpstr>
      <vt:lpstr>Top5 customers received high discount</vt:lpstr>
      <vt:lpstr>Gross sales amount for AtliqExclusive</vt:lpstr>
      <vt:lpstr>Conversion of output to visual</vt:lpstr>
      <vt:lpstr>Maximum quantities sold in 2020</vt:lpstr>
      <vt:lpstr>Conversion of output to visual</vt:lpstr>
      <vt:lpstr>Channel bring more sales in 2021</vt:lpstr>
      <vt:lpstr>Conversion of output to visual</vt:lpstr>
      <vt:lpstr>Top 3 products in each division</vt:lpstr>
      <vt:lpstr>Convert output to visual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msunith</dc:creator>
  <cp:lastModifiedBy>msunith</cp:lastModifiedBy>
  <cp:revision>1</cp:revision>
  <dcterms:created xsi:type="dcterms:W3CDTF">2023-03-05T18:16:42Z</dcterms:created>
  <dcterms:modified xsi:type="dcterms:W3CDTF">2023-03-05T18:16:42Z</dcterms:modified>
</cp:coreProperties>
</file>