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63" r:id="rId16"/>
    <p:sldId id="264" r:id="rId17"/>
  </p:sldIdLst>
  <p:sldSz cx="9144000" cy="5143500" type="screen16x9"/>
  <p:notesSz cx="6858000" cy="9144000"/>
  <p:embeddedFontLst>
    <p:embeddedFont>
      <p:font typeface="Arvo" panose="020B0604020202020204" charset="0"/>
      <p:regular r:id="rId19"/>
      <p:bold r:id="rId20"/>
      <p:italic r:id="rId21"/>
      <p:boldItalic r:id="rId22"/>
    </p:embeddedFon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B47D4-0A14-4474-9A78-711C2D9557D6}" v="785" dt="2021-04-25T22:13:35.944"/>
    <p1510:client id="{4CE8C4C9-E1D5-4D49-87D1-5BB83C45EE2A}" v="13" dt="2021-04-12T23:39:56.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Kiefer" userId="4b10f36cdce1191d" providerId="Windows Live" clId="Web-{415B47D4-0A14-4474-9A78-711C2D9557D6}"/>
    <pc:docChg chg="addSld modSld">
      <pc:chgData name="Mary Kiefer" userId="4b10f36cdce1191d" providerId="Windows Live" clId="Web-{415B47D4-0A14-4474-9A78-711C2D9557D6}" dt="2021-04-25T22:13:35.944" v="768" actId="1076"/>
      <pc:docMkLst>
        <pc:docMk/>
      </pc:docMkLst>
      <pc:sldChg chg="modSp">
        <pc:chgData name="Mary Kiefer" userId="4b10f36cdce1191d" providerId="Windows Live" clId="Web-{415B47D4-0A14-4474-9A78-711C2D9557D6}" dt="2021-04-25T21:51:44.941" v="17" actId="14100"/>
        <pc:sldMkLst>
          <pc:docMk/>
          <pc:sldMk cId="0" sldId="257"/>
        </pc:sldMkLst>
        <pc:spChg chg="mod">
          <ac:chgData name="Mary Kiefer" userId="4b10f36cdce1191d" providerId="Windows Live" clId="Web-{415B47D4-0A14-4474-9A78-711C2D9557D6}" dt="2021-04-25T21:51:05.206" v="10" actId="1076"/>
          <ac:spMkLst>
            <pc:docMk/>
            <pc:sldMk cId="0" sldId="257"/>
            <ac:spMk id="65" creationId="{00000000-0000-0000-0000-000000000000}"/>
          </ac:spMkLst>
        </pc:spChg>
        <pc:spChg chg="mod">
          <ac:chgData name="Mary Kiefer" userId="4b10f36cdce1191d" providerId="Windows Live" clId="Web-{415B47D4-0A14-4474-9A78-711C2D9557D6}" dt="2021-04-25T21:51:44.941" v="17" actId="14100"/>
          <ac:spMkLst>
            <pc:docMk/>
            <pc:sldMk cId="0" sldId="257"/>
            <ac:spMk id="66" creationId="{00000000-0000-0000-0000-000000000000}"/>
          </ac:spMkLst>
        </pc:spChg>
      </pc:sldChg>
      <pc:sldChg chg="modSp">
        <pc:chgData name="Mary Kiefer" userId="4b10f36cdce1191d" providerId="Windows Live" clId="Web-{415B47D4-0A14-4474-9A78-711C2D9557D6}" dt="2021-04-25T21:54:33.519" v="82" actId="20577"/>
        <pc:sldMkLst>
          <pc:docMk/>
          <pc:sldMk cId="0" sldId="258"/>
        </pc:sldMkLst>
        <pc:spChg chg="mod">
          <ac:chgData name="Mary Kiefer" userId="4b10f36cdce1191d" providerId="Windows Live" clId="Web-{415B47D4-0A14-4474-9A78-711C2D9557D6}" dt="2021-04-25T21:54:33.519" v="82" actId="20577"/>
          <ac:spMkLst>
            <pc:docMk/>
            <pc:sldMk cId="0" sldId="258"/>
            <ac:spMk id="72" creationId="{00000000-0000-0000-0000-000000000000}"/>
          </ac:spMkLst>
        </pc:spChg>
      </pc:sldChg>
      <pc:sldChg chg="modSp">
        <pc:chgData name="Mary Kiefer" userId="4b10f36cdce1191d" providerId="Windows Live" clId="Web-{415B47D4-0A14-4474-9A78-711C2D9557D6}" dt="2021-04-25T21:57:55.348" v="214" actId="1076"/>
        <pc:sldMkLst>
          <pc:docMk/>
          <pc:sldMk cId="0" sldId="259"/>
        </pc:sldMkLst>
        <pc:spChg chg="mod">
          <ac:chgData name="Mary Kiefer" userId="4b10f36cdce1191d" providerId="Windows Live" clId="Web-{415B47D4-0A14-4474-9A78-711C2D9557D6}" dt="2021-04-25T21:57:47.614" v="213" actId="1076"/>
          <ac:spMkLst>
            <pc:docMk/>
            <pc:sldMk cId="0" sldId="259"/>
            <ac:spMk id="77" creationId="{00000000-0000-0000-0000-000000000000}"/>
          </ac:spMkLst>
        </pc:spChg>
        <pc:spChg chg="mod">
          <ac:chgData name="Mary Kiefer" userId="4b10f36cdce1191d" providerId="Windows Live" clId="Web-{415B47D4-0A14-4474-9A78-711C2D9557D6}" dt="2021-04-25T21:57:55.348" v="214" actId="1076"/>
          <ac:spMkLst>
            <pc:docMk/>
            <pc:sldMk cId="0" sldId="259"/>
            <ac:spMk id="78" creationId="{00000000-0000-0000-0000-000000000000}"/>
          </ac:spMkLst>
        </pc:spChg>
      </pc:sldChg>
      <pc:sldChg chg="modSp">
        <pc:chgData name="Mary Kiefer" userId="4b10f36cdce1191d" providerId="Windows Live" clId="Web-{415B47D4-0A14-4474-9A78-711C2D9557D6}" dt="2021-04-25T21:59:45.114" v="320" actId="20577"/>
        <pc:sldMkLst>
          <pc:docMk/>
          <pc:sldMk cId="0" sldId="260"/>
        </pc:sldMkLst>
        <pc:spChg chg="mod">
          <ac:chgData name="Mary Kiefer" userId="4b10f36cdce1191d" providerId="Windows Live" clId="Web-{415B47D4-0A14-4474-9A78-711C2D9557D6}" dt="2021-04-25T21:59:45.114" v="320" actId="20577"/>
          <ac:spMkLst>
            <pc:docMk/>
            <pc:sldMk cId="0" sldId="260"/>
            <ac:spMk id="84" creationId="{00000000-0000-0000-0000-000000000000}"/>
          </ac:spMkLst>
        </pc:spChg>
      </pc:sldChg>
      <pc:sldChg chg="modSp">
        <pc:chgData name="Mary Kiefer" userId="4b10f36cdce1191d" providerId="Windows Live" clId="Web-{415B47D4-0A14-4474-9A78-711C2D9557D6}" dt="2021-04-25T22:00:58.520" v="352" actId="20577"/>
        <pc:sldMkLst>
          <pc:docMk/>
          <pc:sldMk cId="0" sldId="261"/>
        </pc:sldMkLst>
        <pc:spChg chg="mod">
          <ac:chgData name="Mary Kiefer" userId="4b10f36cdce1191d" providerId="Windows Live" clId="Web-{415B47D4-0A14-4474-9A78-711C2D9557D6}" dt="2021-04-25T22:00:58.520" v="352" actId="20577"/>
          <ac:spMkLst>
            <pc:docMk/>
            <pc:sldMk cId="0" sldId="261"/>
            <ac:spMk id="90" creationId="{00000000-0000-0000-0000-000000000000}"/>
          </ac:spMkLst>
        </pc:spChg>
      </pc:sldChg>
      <pc:sldChg chg="addSp modSp">
        <pc:chgData name="Mary Kiefer" userId="4b10f36cdce1191d" providerId="Windows Live" clId="Web-{415B47D4-0A14-4474-9A78-711C2D9557D6}" dt="2021-04-25T22:07:39.787" v="698"/>
        <pc:sldMkLst>
          <pc:docMk/>
          <pc:sldMk cId="0" sldId="262"/>
        </pc:sldMkLst>
        <pc:picChg chg="add mod">
          <ac:chgData name="Mary Kiefer" userId="4b10f36cdce1191d" providerId="Windows Live" clId="Web-{415B47D4-0A14-4474-9A78-711C2D9557D6}" dt="2021-04-25T22:07:39.787" v="698"/>
          <ac:picMkLst>
            <pc:docMk/>
            <pc:sldMk cId="0" sldId="262"/>
            <ac:picMk id="2" creationId="{CD14240E-0EC1-43AE-BC55-B94985478D37}"/>
          </ac:picMkLst>
        </pc:picChg>
      </pc:sldChg>
      <pc:sldChg chg="modSp">
        <pc:chgData name="Mary Kiefer" userId="4b10f36cdce1191d" providerId="Windows Live" clId="Web-{415B47D4-0A14-4474-9A78-711C2D9557D6}" dt="2021-04-25T22:03:13.646" v="527" actId="20577"/>
        <pc:sldMkLst>
          <pc:docMk/>
          <pc:sldMk cId="0" sldId="263"/>
        </pc:sldMkLst>
        <pc:spChg chg="mod">
          <ac:chgData name="Mary Kiefer" userId="4b10f36cdce1191d" providerId="Windows Live" clId="Web-{415B47D4-0A14-4474-9A78-711C2D9557D6}" dt="2021-04-25T22:03:13.646" v="527" actId="20577"/>
          <ac:spMkLst>
            <pc:docMk/>
            <pc:sldMk cId="0" sldId="263"/>
            <ac:spMk id="101" creationId="{00000000-0000-0000-0000-000000000000}"/>
          </ac:spMkLst>
        </pc:spChg>
      </pc:sldChg>
      <pc:sldChg chg="modSp">
        <pc:chgData name="Mary Kiefer" userId="4b10f36cdce1191d" providerId="Windows Live" clId="Web-{415B47D4-0A14-4474-9A78-711C2D9557D6}" dt="2021-04-25T22:06:16.537" v="697" actId="20577"/>
        <pc:sldMkLst>
          <pc:docMk/>
          <pc:sldMk cId="0" sldId="264"/>
        </pc:sldMkLst>
        <pc:spChg chg="mod">
          <ac:chgData name="Mary Kiefer" userId="4b10f36cdce1191d" providerId="Windows Live" clId="Web-{415B47D4-0A14-4474-9A78-711C2D9557D6}" dt="2021-04-25T22:06:16.537" v="697" actId="20577"/>
          <ac:spMkLst>
            <pc:docMk/>
            <pc:sldMk cId="0" sldId="264"/>
            <ac:spMk id="107" creationId="{00000000-0000-0000-0000-000000000000}"/>
          </ac:spMkLst>
        </pc:spChg>
      </pc:sldChg>
      <pc:sldChg chg="addSp modSp new">
        <pc:chgData name="Mary Kiefer" userId="4b10f36cdce1191d" providerId="Windows Live" clId="Web-{415B47D4-0A14-4474-9A78-711C2D9557D6}" dt="2021-04-25T22:08:50.522" v="707" actId="1076"/>
        <pc:sldMkLst>
          <pc:docMk/>
          <pc:sldMk cId="3470203222" sldId="265"/>
        </pc:sldMkLst>
        <pc:spChg chg="mod">
          <ac:chgData name="Mary Kiefer" userId="4b10f36cdce1191d" providerId="Windows Live" clId="Web-{415B47D4-0A14-4474-9A78-711C2D9557D6}" dt="2021-04-25T22:08:17.897" v="702" actId="20577"/>
          <ac:spMkLst>
            <pc:docMk/>
            <pc:sldMk cId="3470203222" sldId="265"/>
            <ac:spMk id="2" creationId="{FA220F4C-F61B-4EC6-81A5-A6852C73CAB4}"/>
          </ac:spMkLst>
        </pc:spChg>
        <pc:picChg chg="add mod">
          <ac:chgData name="Mary Kiefer" userId="4b10f36cdce1191d" providerId="Windows Live" clId="Web-{415B47D4-0A14-4474-9A78-711C2D9557D6}" dt="2021-04-25T22:08:50.522" v="707" actId="1076"/>
          <ac:picMkLst>
            <pc:docMk/>
            <pc:sldMk cId="3470203222" sldId="265"/>
            <ac:picMk id="3" creationId="{1A71CDAD-BCFD-4E14-AC94-5FF43380123D}"/>
          </ac:picMkLst>
        </pc:picChg>
      </pc:sldChg>
      <pc:sldChg chg="addSp modSp new">
        <pc:chgData name="Mary Kiefer" userId="4b10f36cdce1191d" providerId="Windows Live" clId="Web-{415B47D4-0A14-4474-9A78-711C2D9557D6}" dt="2021-04-25T22:09:42.053" v="715" actId="1076"/>
        <pc:sldMkLst>
          <pc:docMk/>
          <pc:sldMk cId="1283842132" sldId="266"/>
        </pc:sldMkLst>
        <pc:spChg chg="mod">
          <ac:chgData name="Mary Kiefer" userId="4b10f36cdce1191d" providerId="Windows Live" clId="Web-{415B47D4-0A14-4474-9A78-711C2D9557D6}" dt="2021-04-25T22:09:31.850" v="712" actId="20577"/>
          <ac:spMkLst>
            <pc:docMk/>
            <pc:sldMk cId="1283842132" sldId="266"/>
            <ac:spMk id="2" creationId="{A000B252-88F3-4B17-860C-DCBAF2570992}"/>
          </ac:spMkLst>
        </pc:spChg>
        <pc:picChg chg="add mod">
          <ac:chgData name="Mary Kiefer" userId="4b10f36cdce1191d" providerId="Windows Live" clId="Web-{415B47D4-0A14-4474-9A78-711C2D9557D6}" dt="2021-04-25T22:09:42.053" v="715" actId="1076"/>
          <ac:picMkLst>
            <pc:docMk/>
            <pc:sldMk cId="1283842132" sldId="266"/>
            <ac:picMk id="3" creationId="{9E6D4174-28ED-458D-973C-8ADDEFD08316}"/>
          </ac:picMkLst>
        </pc:picChg>
      </pc:sldChg>
      <pc:sldChg chg="addSp modSp new">
        <pc:chgData name="Mary Kiefer" userId="4b10f36cdce1191d" providerId="Windows Live" clId="Web-{415B47D4-0A14-4474-9A78-711C2D9557D6}" dt="2021-04-25T22:10:33.928" v="730" actId="1076"/>
        <pc:sldMkLst>
          <pc:docMk/>
          <pc:sldMk cId="3741849308" sldId="267"/>
        </pc:sldMkLst>
        <pc:spChg chg="mod">
          <ac:chgData name="Mary Kiefer" userId="4b10f36cdce1191d" providerId="Windows Live" clId="Web-{415B47D4-0A14-4474-9A78-711C2D9557D6}" dt="2021-04-25T22:10:24.491" v="727" actId="20577"/>
          <ac:spMkLst>
            <pc:docMk/>
            <pc:sldMk cId="3741849308" sldId="267"/>
            <ac:spMk id="2" creationId="{95ECD6EB-2648-469B-A866-BEA5D520DD3E}"/>
          </ac:spMkLst>
        </pc:spChg>
        <pc:picChg chg="add mod">
          <ac:chgData name="Mary Kiefer" userId="4b10f36cdce1191d" providerId="Windows Live" clId="Web-{415B47D4-0A14-4474-9A78-711C2D9557D6}" dt="2021-04-25T22:10:33.928" v="730" actId="1076"/>
          <ac:picMkLst>
            <pc:docMk/>
            <pc:sldMk cId="3741849308" sldId="267"/>
            <ac:picMk id="3" creationId="{756F6D3E-F8A0-42A8-B378-03BF61681C7F}"/>
          </ac:picMkLst>
        </pc:picChg>
      </pc:sldChg>
      <pc:sldChg chg="addSp modSp new">
        <pc:chgData name="Mary Kiefer" userId="4b10f36cdce1191d" providerId="Windows Live" clId="Web-{415B47D4-0A14-4474-9A78-711C2D9557D6}" dt="2021-04-25T22:11:20.225" v="740" actId="14100"/>
        <pc:sldMkLst>
          <pc:docMk/>
          <pc:sldMk cId="3710602531" sldId="268"/>
        </pc:sldMkLst>
        <pc:spChg chg="mod">
          <ac:chgData name="Mary Kiefer" userId="4b10f36cdce1191d" providerId="Windows Live" clId="Web-{415B47D4-0A14-4474-9A78-711C2D9557D6}" dt="2021-04-25T22:11:10.850" v="737" actId="20577"/>
          <ac:spMkLst>
            <pc:docMk/>
            <pc:sldMk cId="3710602531" sldId="268"/>
            <ac:spMk id="2" creationId="{DEC0AAFF-4026-480A-8AFD-17183B5D2325}"/>
          </ac:spMkLst>
        </pc:spChg>
        <pc:picChg chg="add mod">
          <ac:chgData name="Mary Kiefer" userId="4b10f36cdce1191d" providerId="Windows Live" clId="Web-{415B47D4-0A14-4474-9A78-711C2D9557D6}" dt="2021-04-25T22:11:20.225" v="740" actId="14100"/>
          <ac:picMkLst>
            <pc:docMk/>
            <pc:sldMk cId="3710602531" sldId="268"/>
            <ac:picMk id="3" creationId="{2C28129B-C7A2-45D7-9FA4-74EE1BA9A3AA}"/>
          </ac:picMkLst>
        </pc:picChg>
      </pc:sldChg>
      <pc:sldChg chg="addSp modSp new">
        <pc:chgData name="Mary Kiefer" userId="4b10f36cdce1191d" providerId="Windows Live" clId="Web-{415B47D4-0A14-4474-9A78-711C2D9557D6}" dt="2021-04-25T22:12:07.913" v="749" actId="1076"/>
        <pc:sldMkLst>
          <pc:docMk/>
          <pc:sldMk cId="3956137414" sldId="269"/>
        </pc:sldMkLst>
        <pc:spChg chg="mod">
          <ac:chgData name="Mary Kiefer" userId="4b10f36cdce1191d" providerId="Windows Live" clId="Web-{415B47D4-0A14-4474-9A78-711C2D9557D6}" dt="2021-04-25T22:11:57.538" v="746" actId="20577"/>
          <ac:spMkLst>
            <pc:docMk/>
            <pc:sldMk cId="3956137414" sldId="269"/>
            <ac:spMk id="2" creationId="{44778032-EC6A-4284-918E-802B8A5FF328}"/>
          </ac:spMkLst>
        </pc:spChg>
        <pc:picChg chg="add mod">
          <ac:chgData name="Mary Kiefer" userId="4b10f36cdce1191d" providerId="Windows Live" clId="Web-{415B47D4-0A14-4474-9A78-711C2D9557D6}" dt="2021-04-25T22:12:07.913" v="749" actId="1076"/>
          <ac:picMkLst>
            <pc:docMk/>
            <pc:sldMk cId="3956137414" sldId="269"/>
            <ac:picMk id="3" creationId="{000A5D82-FCE0-4948-B4B5-267516156B4D}"/>
          </ac:picMkLst>
        </pc:picChg>
      </pc:sldChg>
      <pc:sldChg chg="addSp modSp new">
        <pc:chgData name="Mary Kiefer" userId="4b10f36cdce1191d" providerId="Windows Live" clId="Web-{415B47D4-0A14-4474-9A78-711C2D9557D6}" dt="2021-04-25T22:12:56.991" v="757" actId="1076"/>
        <pc:sldMkLst>
          <pc:docMk/>
          <pc:sldMk cId="20984680" sldId="270"/>
        </pc:sldMkLst>
        <pc:spChg chg="mod">
          <ac:chgData name="Mary Kiefer" userId="4b10f36cdce1191d" providerId="Windows Live" clId="Web-{415B47D4-0A14-4474-9A78-711C2D9557D6}" dt="2021-04-25T22:12:45.991" v="754" actId="20577"/>
          <ac:spMkLst>
            <pc:docMk/>
            <pc:sldMk cId="20984680" sldId="270"/>
            <ac:spMk id="2" creationId="{AAF4C1FE-CCF6-447B-94CC-FC07F1FF5D94}"/>
          </ac:spMkLst>
        </pc:spChg>
        <pc:picChg chg="add mod">
          <ac:chgData name="Mary Kiefer" userId="4b10f36cdce1191d" providerId="Windows Live" clId="Web-{415B47D4-0A14-4474-9A78-711C2D9557D6}" dt="2021-04-25T22:12:56.991" v="757" actId="1076"/>
          <ac:picMkLst>
            <pc:docMk/>
            <pc:sldMk cId="20984680" sldId="270"/>
            <ac:picMk id="3" creationId="{2FEA27CB-3649-42DF-B1C7-FB6AEFFE0E1A}"/>
          </ac:picMkLst>
        </pc:picChg>
      </pc:sldChg>
      <pc:sldChg chg="addSp modSp new">
        <pc:chgData name="Mary Kiefer" userId="4b10f36cdce1191d" providerId="Windows Live" clId="Web-{415B47D4-0A14-4474-9A78-711C2D9557D6}" dt="2021-04-25T22:13:35.944" v="768" actId="1076"/>
        <pc:sldMkLst>
          <pc:docMk/>
          <pc:sldMk cId="247933290" sldId="271"/>
        </pc:sldMkLst>
        <pc:spChg chg="mod">
          <ac:chgData name="Mary Kiefer" userId="4b10f36cdce1191d" providerId="Windows Live" clId="Web-{415B47D4-0A14-4474-9A78-711C2D9557D6}" dt="2021-04-25T22:13:27.038" v="765" actId="20577"/>
          <ac:spMkLst>
            <pc:docMk/>
            <pc:sldMk cId="247933290" sldId="271"/>
            <ac:spMk id="2" creationId="{6E4CE258-3004-4D37-9481-FF5FDD77083F}"/>
          </ac:spMkLst>
        </pc:spChg>
        <pc:picChg chg="add mod">
          <ac:chgData name="Mary Kiefer" userId="4b10f36cdce1191d" providerId="Windows Live" clId="Web-{415B47D4-0A14-4474-9A78-711C2D9557D6}" dt="2021-04-25T22:13:35.944" v="768" actId="1076"/>
          <ac:picMkLst>
            <pc:docMk/>
            <pc:sldMk cId="247933290" sldId="271"/>
            <ac:picMk id="3" creationId="{678B359F-9B05-4004-BD2D-9321FF8F07DD}"/>
          </ac:picMkLst>
        </pc:picChg>
      </pc:sldChg>
    </pc:docChg>
  </pc:docChgLst>
  <pc:docChgLst>
    <pc:chgData name="Mary Kiefer" userId="4b10f36cdce1191d" providerId="Windows Live" clId="Web-{4CE8C4C9-E1D5-4D49-87D1-5BB83C45EE2A}"/>
    <pc:docChg chg="modSld">
      <pc:chgData name="Mary Kiefer" userId="4b10f36cdce1191d" providerId="Windows Live" clId="Web-{4CE8C4C9-E1D5-4D49-87D1-5BB83C45EE2A}" dt="2021-04-12T23:39:56.028" v="11" actId="20577"/>
      <pc:docMkLst>
        <pc:docMk/>
      </pc:docMkLst>
      <pc:sldChg chg="modSp">
        <pc:chgData name="Mary Kiefer" userId="4b10f36cdce1191d" providerId="Windows Live" clId="Web-{4CE8C4C9-E1D5-4D49-87D1-5BB83C45EE2A}" dt="2021-04-12T23:39:56.028" v="11" actId="20577"/>
        <pc:sldMkLst>
          <pc:docMk/>
          <pc:sldMk cId="0" sldId="256"/>
        </pc:sldMkLst>
        <pc:spChg chg="mod">
          <ac:chgData name="Mary Kiefer" userId="4b10f36cdce1191d" providerId="Windows Live" clId="Web-{4CE8C4C9-E1D5-4D49-87D1-5BB83C45EE2A}" dt="2021-04-12T23:39:18.075" v="7" actId="20577"/>
          <ac:spMkLst>
            <pc:docMk/>
            <pc:sldMk cId="0" sldId="256"/>
            <ac:spMk id="59" creationId="{00000000-0000-0000-0000-000000000000}"/>
          </ac:spMkLst>
        </pc:spChg>
        <pc:spChg chg="mod">
          <ac:chgData name="Mary Kiefer" userId="4b10f36cdce1191d" providerId="Windows Live" clId="Web-{4CE8C4C9-E1D5-4D49-87D1-5BB83C45EE2A}" dt="2021-04-12T23:39:56.028" v="11" actId="20577"/>
          <ac:spMkLst>
            <pc:docMk/>
            <pc:sldMk cId="0" sldId="256"/>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r>
              <a:rPr lang="en" dirty="0"/>
              <a:t>Play Ball</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r>
              <a:rPr lang="en" dirty="0"/>
              <a:t>Mary Kiefer</a:t>
            </a:r>
          </a:p>
          <a:p>
            <a:pPr marL="0" lvl="0" indent="0">
              <a:spcBef>
                <a:spcPts val="0"/>
              </a:spcBef>
              <a:buNone/>
            </a:pPr>
            <a:r>
              <a:rPr lang="en" dirty="0"/>
              <a:t>https://github.com/msunkist99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D6EB-2648-469B-A866-BEA5D520DD3E}"/>
              </a:ext>
            </a:extLst>
          </p:cNvPr>
          <p:cNvSpPr>
            <a:spLocks noGrp="1"/>
          </p:cNvSpPr>
          <p:nvPr>
            <p:ph type="title"/>
          </p:nvPr>
        </p:nvSpPr>
        <p:spPr/>
        <p:txBody>
          <a:bodyPr/>
          <a:lstStyle/>
          <a:p>
            <a:r>
              <a:rPr lang="en-US" dirty="0"/>
              <a:t>Select Season</a:t>
            </a:r>
          </a:p>
        </p:txBody>
      </p:sp>
      <p:pic>
        <p:nvPicPr>
          <p:cNvPr id="3" name="Picture 3" descr="Graphical user interface, text, application, Word&#10;&#10;Description automatically generated">
            <a:extLst>
              <a:ext uri="{FF2B5EF4-FFF2-40B4-BE49-F238E27FC236}">
                <a16:creationId xmlns:a16="http://schemas.microsoft.com/office/drawing/2014/main" id="{756F6D3E-F8A0-42A8-B378-03BF61681C7F}"/>
              </a:ext>
            </a:extLst>
          </p:cNvPr>
          <p:cNvPicPr>
            <a:picLocks noChangeAspect="1"/>
          </p:cNvPicPr>
          <p:nvPr/>
        </p:nvPicPr>
        <p:blipFill>
          <a:blip r:embed="rId2"/>
          <a:stretch>
            <a:fillRect/>
          </a:stretch>
        </p:blipFill>
        <p:spPr>
          <a:xfrm>
            <a:off x="656528" y="755495"/>
            <a:ext cx="7315200" cy="3967046"/>
          </a:xfrm>
          <a:prstGeom prst="rect">
            <a:avLst/>
          </a:prstGeom>
        </p:spPr>
      </p:pic>
    </p:spTree>
    <p:extLst>
      <p:ext uri="{BB962C8B-B14F-4D97-AF65-F5344CB8AC3E}">
        <p14:creationId xmlns:p14="http://schemas.microsoft.com/office/powerpoint/2010/main" val="374184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AAFF-4026-480A-8AFD-17183B5D2325}"/>
              </a:ext>
            </a:extLst>
          </p:cNvPr>
          <p:cNvSpPr>
            <a:spLocks noGrp="1"/>
          </p:cNvSpPr>
          <p:nvPr>
            <p:ph type="title"/>
          </p:nvPr>
        </p:nvSpPr>
        <p:spPr/>
        <p:txBody>
          <a:bodyPr/>
          <a:lstStyle/>
          <a:p>
            <a:r>
              <a:rPr lang="en-US" dirty="0"/>
              <a:t>Select Game Type</a:t>
            </a:r>
          </a:p>
        </p:txBody>
      </p:sp>
      <p:pic>
        <p:nvPicPr>
          <p:cNvPr id="3" name="Picture 3" descr="Graphical user interface, application, Word&#10;&#10;Description automatically generated">
            <a:extLst>
              <a:ext uri="{FF2B5EF4-FFF2-40B4-BE49-F238E27FC236}">
                <a16:creationId xmlns:a16="http://schemas.microsoft.com/office/drawing/2014/main" id="{2C28129B-C7A2-45D7-9FA4-74EE1BA9A3AA}"/>
              </a:ext>
            </a:extLst>
          </p:cNvPr>
          <p:cNvPicPr>
            <a:picLocks noChangeAspect="1"/>
          </p:cNvPicPr>
          <p:nvPr/>
        </p:nvPicPr>
        <p:blipFill>
          <a:blip r:embed="rId2"/>
          <a:stretch>
            <a:fillRect/>
          </a:stretch>
        </p:blipFill>
        <p:spPr>
          <a:xfrm>
            <a:off x="572894" y="762465"/>
            <a:ext cx="7315200" cy="3967046"/>
          </a:xfrm>
          <a:prstGeom prst="rect">
            <a:avLst/>
          </a:prstGeom>
        </p:spPr>
      </p:pic>
    </p:spTree>
    <p:extLst>
      <p:ext uri="{BB962C8B-B14F-4D97-AF65-F5344CB8AC3E}">
        <p14:creationId xmlns:p14="http://schemas.microsoft.com/office/powerpoint/2010/main" val="371060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8032-EC6A-4284-918E-802B8A5FF328}"/>
              </a:ext>
            </a:extLst>
          </p:cNvPr>
          <p:cNvSpPr>
            <a:spLocks noGrp="1"/>
          </p:cNvSpPr>
          <p:nvPr>
            <p:ph type="title"/>
          </p:nvPr>
        </p:nvSpPr>
        <p:spPr/>
        <p:txBody>
          <a:bodyPr/>
          <a:lstStyle/>
          <a:p>
            <a:r>
              <a:rPr lang="en-US" dirty="0"/>
              <a:t>Select Game or Player</a:t>
            </a:r>
          </a:p>
        </p:txBody>
      </p:sp>
      <p:pic>
        <p:nvPicPr>
          <p:cNvPr id="3" name="Picture 3" descr="Text&#10;&#10;Description automatically generated">
            <a:extLst>
              <a:ext uri="{FF2B5EF4-FFF2-40B4-BE49-F238E27FC236}">
                <a16:creationId xmlns:a16="http://schemas.microsoft.com/office/drawing/2014/main" id="{000A5D82-FCE0-4948-B4B5-267516156B4D}"/>
              </a:ext>
            </a:extLst>
          </p:cNvPr>
          <p:cNvPicPr>
            <a:picLocks noChangeAspect="1"/>
          </p:cNvPicPr>
          <p:nvPr/>
        </p:nvPicPr>
        <p:blipFill>
          <a:blip r:embed="rId2"/>
          <a:stretch>
            <a:fillRect/>
          </a:stretch>
        </p:blipFill>
        <p:spPr>
          <a:xfrm>
            <a:off x="802888" y="699739"/>
            <a:ext cx="7315200" cy="3967046"/>
          </a:xfrm>
          <a:prstGeom prst="rect">
            <a:avLst/>
          </a:prstGeom>
        </p:spPr>
      </p:pic>
    </p:spTree>
    <p:extLst>
      <p:ext uri="{BB962C8B-B14F-4D97-AF65-F5344CB8AC3E}">
        <p14:creationId xmlns:p14="http://schemas.microsoft.com/office/powerpoint/2010/main" val="395613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C1FE-CCF6-447B-94CC-FC07F1FF5D94}"/>
              </a:ext>
            </a:extLst>
          </p:cNvPr>
          <p:cNvSpPr>
            <a:spLocks noGrp="1"/>
          </p:cNvSpPr>
          <p:nvPr>
            <p:ph type="title"/>
          </p:nvPr>
        </p:nvSpPr>
        <p:spPr/>
        <p:txBody>
          <a:bodyPr/>
          <a:lstStyle/>
          <a:p>
            <a:r>
              <a:rPr lang="en-US" dirty="0"/>
              <a:t>Game Details</a:t>
            </a:r>
          </a:p>
        </p:txBody>
      </p:sp>
      <p:pic>
        <p:nvPicPr>
          <p:cNvPr id="3" name="Picture 3" descr="Table&#10;&#10;Description automatically generated">
            <a:extLst>
              <a:ext uri="{FF2B5EF4-FFF2-40B4-BE49-F238E27FC236}">
                <a16:creationId xmlns:a16="http://schemas.microsoft.com/office/drawing/2014/main" id="{2FEA27CB-3649-42DF-B1C7-FB6AEFFE0E1A}"/>
              </a:ext>
            </a:extLst>
          </p:cNvPr>
          <p:cNvPicPr>
            <a:picLocks noChangeAspect="1"/>
          </p:cNvPicPr>
          <p:nvPr/>
        </p:nvPicPr>
        <p:blipFill>
          <a:blip r:embed="rId2"/>
          <a:stretch>
            <a:fillRect/>
          </a:stretch>
        </p:blipFill>
        <p:spPr>
          <a:xfrm>
            <a:off x="579863" y="678830"/>
            <a:ext cx="7315200" cy="3967046"/>
          </a:xfrm>
          <a:prstGeom prst="rect">
            <a:avLst/>
          </a:prstGeom>
        </p:spPr>
      </p:pic>
    </p:spTree>
    <p:extLst>
      <p:ext uri="{BB962C8B-B14F-4D97-AF65-F5344CB8AC3E}">
        <p14:creationId xmlns:p14="http://schemas.microsoft.com/office/powerpoint/2010/main" val="2098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E258-3004-4D37-9481-FF5FDD77083F}"/>
              </a:ext>
            </a:extLst>
          </p:cNvPr>
          <p:cNvSpPr>
            <a:spLocks noGrp="1"/>
          </p:cNvSpPr>
          <p:nvPr>
            <p:ph type="title"/>
          </p:nvPr>
        </p:nvSpPr>
        <p:spPr/>
        <p:txBody>
          <a:bodyPr/>
          <a:lstStyle/>
          <a:p>
            <a:r>
              <a:rPr lang="en-US" dirty="0"/>
              <a:t>Player Details</a:t>
            </a:r>
          </a:p>
        </p:txBody>
      </p:sp>
      <p:pic>
        <p:nvPicPr>
          <p:cNvPr id="3" name="Picture 3" descr="Graphical user interface, table&#10;&#10;Description automatically generated">
            <a:extLst>
              <a:ext uri="{FF2B5EF4-FFF2-40B4-BE49-F238E27FC236}">
                <a16:creationId xmlns:a16="http://schemas.microsoft.com/office/drawing/2014/main" id="{678B359F-9B05-4004-BD2D-9321FF8F07DD}"/>
              </a:ext>
            </a:extLst>
          </p:cNvPr>
          <p:cNvPicPr>
            <a:picLocks noChangeAspect="1"/>
          </p:cNvPicPr>
          <p:nvPr/>
        </p:nvPicPr>
        <p:blipFill>
          <a:blip r:embed="rId2"/>
          <a:stretch>
            <a:fillRect/>
          </a:stretch>
        </p:blipFill>
        <p:spPr>
          <a:xfrm>
            <a:off x="768040" y="748526"/>
            <a:ext cx="7315200" cy="3967046"/>
          </a:xfrm>
          <a:prstGeom prst="rect">
            <a:avLst/>
          </a:prstGeom>
        </p:spPr>
      </p:pic>
    </p:spTree>
    <p:extLst>
      <p:ext uri="{BB962C8B-B14F-4D97-AF65-F5344CB8AC3E}">
        <p14:creationId xmlns:p14="http://schemas.microsoft.com/office/powerpoint/2010/main" val="24793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lnSpc>
                <a:spcPct val="114999"/>
              </a:lnSpc>
              <a:spcAft>
                <a:spcPts val="0"/>
              </a:spcAft>
            </a:pPr>
            <a:r>
              <a:rPr lang="en" dirty="0"/>
              <a:t>I learned how to use Spring Batch by first completing a couple of online tutorials and then applying what I learned to my project to load text delimited files to my MySQL database</a:t>
            </a:r>
          </a:p>
          <a:p>
            <a:pPr marL="457200" indent="-342900">
              <a:lnSpc>
                <a:spcPct val="114999"/>
              </a:lnSpc>
              <a:spcAft>
                <a:spcPts val="0"/>
              </a:spcAft>
            </a:pPr>
            <a:r>
              <a:rPr lang="en" dirty="0"/>
              <a:t>I learned more about Spring, </a:t>
            </a:r>
            <a:r>
              <a:rPr lang="en" dirty="0" err="1"/>
              <a:t>Thymeleaf</a:t>
            </a:r>
            <a:r>
              <a:rPr lang="en" dirty="0"/>
              <a:t>, Gradle, and MVC</a:t>
            </a:r>
          </a:p>
          <a:p>
            <a:pPr marL="457200" indent="-342900">
              <a:lnSpc>
                <a:spcPct val="114999"/>
              </a:lnSpc>
              <a:spcAft>
                <a:spcPts val="0"/>
              </a:spcAft>
            </a:pPr>
            <a:r>
              <a:rPr lang="en" dirty="0"/>
              <a:t>I learned new techniques for presenting data such as columns, scrolling columns, and fixed headers.</a:t>
            </a:r>
          </a:p>
          <a:p>
            <a:pPr marL="457200" indent="-342900">
              <a:lnSpc>
                <a:spcPct val="114999"/>
              </a:lnSpc>
              <a:spcAft>
                <a:spcPts val="0"/>
              </a:spcAft>
            </a:pPr>
            <a:r>
              <a:rPr lang="en" dirty="0"/>
              <a:t>I learned more about user registration and authentication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 dirty="0"/>
              <a:t>I would like to add additional sorting of game and player data in the presentation UI</a:t>
            </a:r>
          </a:p>
          <a:p>
            <a:pPr marL="457200" indent="-342900">
              <a:spcAft>
                <a:spcPts val="0"/>
              </a:spcAft>
            </a:pPr>
            <a:r>
              <a:rPr lang="en" dirty="0"/>
              <a:t>I would like to add additional search functionality for games/players</a:t>
            </a:r>
          </a:p>
          <a:p>
            <a:pPr marL="457200" indent="-342900">
              <a:lnSpc>
                <a:spcPct val="114999"/>
              </a:lnSpc>
              <a:spcAft>
                <a:spcPts val="0"/>
              </a:spcAft>
            </a:pPr>
            <a:r>
              <a:rPr lang="en" dirty="0"/>
              <a:t>I would like to add more detailed data for the games and players, for example </a:t>
            </a:r>
          </a:p>
          <a:p>
            <a:pPr marL="457200" indent="-342900">
              <a:lnSpc>
                <a:spcPct val="114999"/>
              </a:lnSpc>
              <a:spcAft>
                <a:spcPts val="0"/>
              </a:spcAft>
              <a:buFont typeface="Arial"/>
              <a:buChar char="•"/>
            </a:pPr>
            <a:r>
              <a:rPr lang="en" dirty="0"/>
              <a:t>Game score and winner</a:t>
            </a:r>
          </a:p>
          <a:p>
            <a:pPr marL="457200" indent="-342900">
              <a:lnSpc>
                <a:spcPct val="114999"/>
              </a:lnSpc>
              <a:spcAft>
                <a:spcPts val="0"/>
              </a:spcAft>
              <a:buFont typeface="Arial"/>
              <a:buChar char="•"/>
            </a:pPr>
            <a:r>
              <a:rPr lang="en" dirty="0"/>
              <a:t>Player game activity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187396"/>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98794" y="1366038"/>
            <a:ext cx="8222100" cy="3101946"/>
          </a:xfrm>
          <a:prstGeom prst="rect">
            <a:avLst/>
          </a:prstGeom>
        </p:spPr>
        <p:txBody>
          <a:bodyPr wrap="square" lIns="91425" tIns="91425" rIns="91425" bIns="91425" anchor="t" anchorCtr="0">
            <a:noAutofit/>
          </a:bodyPr>
          <a:lstStyle/>
          <a:p>
            <a:pPr>
              <a:lnSpc>
                <a:spcPct val="114999"/>
              </a:lnSpc>
              <a:buNone/>
            </a:pPr>
            <a:r>
              <a:rPr lang="en" dirty="0"/>
              <a:t>Major league baseball data is available to the public via downloadable delimited text files.. </a:t>
            </a:r>
            <a:endParaRPr lang="en-US" dirty="0"/>
          </a:p>
          <a:p>
            <a:pPr>
              <a:lnSpc>
                <a:spcPct val="114999"/>
              </a:lnSpc>
              <a:buNone/>
            </a:pPr>
            <a:r>
              <a:rPr lang="en" dirty="0"/>
              <a:t>● The MLB data for the 1982 and 2015 seasons is loaded to the Play Ball MySQL application database. The data includes over 4500 games and 2,400 players and 129,000 records linking the games/players. </a:t>
            </a:r>
            <a:endParaRPr lang="en-US" dirty="0"/>
          </a:p>
          <a:p>
            <a:pPr>
              <a:lnSpc>
                <a:spcPct val="114999"/>
              </a:lnSpc>
              <a:buNone/>
            </a:pPr>
            <a:r>
              <a:rPr lang="en" dirty="0"/>
              <a:t>● The Play Ball front-end UI allows queries to be generated via drop down lists with the results displayed as players within a game or games for a player.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00050" indent="-285750">
              <a:lnSpc>
                <a:spcPct val="114999"/>
              </a:lnSpc>
              <a:spcAft>
                <a:spcPts val="0"/>
              </a:spcAft>
            </a:pPr>
            <a:r>
              <a:rPr lang="en" dirty="0"/>
              <a:t>Text file data loaded using Spring Batch application to MySQL database.</a:t>
            </a:r>
            <a:endParaRPr lang="en-US" dirty="0"/>
          </a:p>
          <a:p>
            <a:pPr marL="400050" indent="-285750">
              <a:lnSpc>
                <a:spcPct val="114999"/>
              </a:lnSpc>
              <a:spcAft>
                <a:spcPts val="0"/>
              </a:spcAft>
            </a:pPr>
            <a:r>
              <a:rPr lang="en" dirty="0"/>
              <a:t>Spring Boot Web, </a:t>
            </a:r>
            <a:r>
              <a:rPr lang="en" dirty="0" err="1"/>
              <a:t>Thymeleaf</a:t>
            </a:r>
            <a:r>
              <a:rPr lang="en" dirty="0"/>
              <a:t>, and Spring Boot Data JPA are used for the front-end UI.</a:t>
            </a:r>
          </a:p>
          <a:p>
            <a:pPr marL="400050" indent="-285750">
              <a:lnSpc>
                <a:spcPct val="114999"/>
              </a:lnSpc>
            </a:pPr>
            <a:r>
              <a:rPr lang="en" dirty="0"/>
              <a:t>User registration and authentication </a:t>
            </a:r>
          </a:p>
          <a:p>
            <a:pPr marL="400050" indent="-285750">
              <a:lnSpc>
                <a:spcPct val="114999"/>
              </a:lnSpc>
            </a:pPr>
            <a:r>
              <a:rPr lang="en" dirty="0"/>
              <a:t>MySQL stored procedures for fast response on retrieving game and player data</a:t>
            </a:r>
          </a:p>
          <a:p>
            <a:pPr marL="457200" indent="-342900">
              <a:lnSpc>
                <a:spcPct val="114999"/>
              </a:lnSpc>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11388" y="241184"/>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85347" y="1534126"/>
            <a:ext cx="8222100" cy="2402700"/>
          </a:xfrm>
          <a:prstGeom prst="rect">
            <a:avLst/>
          </a:prstGeom>
        </p:spPr>
        <p:txBody>
          <a:bodyPr wrap="square" lIns="91425" tIns="91425" rIns="91425" bIns="91425" anchor="t" anchorCtr="0">
            <a:noAutofit/>
          </a:bodyPr>
          <a:lstStyle/>
          <a:p>
            <a:pPr marL="285750" indent="-285750"/>
            <a:r>
              <a:rPr lang="en" dirty="0"/>
              <a:t>Analyzing data and database tables</a:t>
            </a:r>
          </a:p>
          <a:p>
            <a:pPr marL="285750" indent="-285750">
              <a:lnSpc>
                <a:spcPct val="114999"/>
              </a:lnSpc>
            </a:pPr>
            <a:r>
              <a:rPr lang="en" dirty="0"/>
              <a:t>Approach to load the game and player data to the database using many-to-many approach</a:t>
            </a:r>
          </a:p>
          <a:p>
            <a:pPr marL="285750" indent="-285750">
              <a:lnSpc>
                <a:spcPct val="114999"/>
              </a:lnSpc>
            </a:pPr>
            <a:r>
              <a:rPr lang="en" dirty="0"/>
              <a:t>Allowing the user to drill down in the UI to a specific game or player</a:t>
            </a:r>
          </a:p>
          <a:p>
            <a:pPr marL="285750" indent="-285750">
              <a:lnSpc>
                <a:spcPct val="114999"/>
              </a:lnSpc>
            </a:pPr>
            <a:r>
              <a:rPr lang="en" dirty="0"/>
              <a:t>Organizing the presentation of the game and player data in the UI</a:t>
            </a:r>
          </a:p>
          <a:p>
            <a:pPr marL="285750" indent="-285750">
              <a:lnSpc>
                <a:spcPct val="114999"/>
              </a:lnSpc>
            </a:pPr>
            <a:r>
              <a:rPr lang="en" dirty="0"/>
              <a:t>User registration and authentication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indent="-285750"/>
            <a:r>
              <a:rPr lang="en" dirty="0"/>
              <a:t>Analyze the data which lead to the design of the database tables</a:t>
            </a:r>
          </a:p>
          <a:p>
            <a:pPr marL="285750" indent="-285750">
              <a:lnSpc>
                <a:spcPct val="114999"/>
              </a:lnSpc>
            </a:pPr>
            <a:r>
              <a:rPr lang="en" dirty="0"/>
              <a:t>Many-to-many relationship between games and players</a:t>
            </a:r>
          </a:p>
          <a:p>
            <a:pPr marL="285750" indent="-285750">
              <a:lnSpc>
                <a:spcPct val="114999"/>
              </a:lnSpc>
            </a:pPr>
            <a:r>
              <a:rPr lang="en" dirty="0"/>
              <a:t>Keys to ensure integrity of the data</a:t>
            </a:r>
          </a:p>
          <a:p>
            <a:pPr marL="285750" indent="-285750">
              <a:lnSpc>
                <a:spcPct val="114999"/>
              </a:lnSpc>
            </a:pPr>
            <a:r>
              <a:rPr lang="en" dirty="0"/>
              <a:t>Stored procedure to handle sophisticated queries and quick query response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a:lnSpc>
                <a:spcPct val="114999"/>
              </a:lnSpc>
              <a:spcBef>
                <a:spcPts val="0"/>
              </a:spcBef>
              <a:spcAft>
                <a:spcPts val="0"/>
              </a:spcAft>
              <a:buSzPts val="1800"/>
              <a:buChar char="●"/>
            </a:pPr>
            <a:r>
              <a:rPr lang="en" dirty="0"/>
              <a:t>Java</a:t>
            </a:r>
            <a:endParaRPr lang="en-US"/>
          </a:p>
          <a:p>
            <a:pPr marL="457200" indent="-342900">
              <a:lnSpc>
                <a:spcPct val="114999"/>
              </a:lnSpc>
              <a:spcAft>
                <a:spcPts val="0"/>
              </a:spcAft>
            </a:pPr>
            <a:r>
              <a:rPr lang="en" dirty="0"/>
              <a:t>Spring and Spring Batch</a:t>
            </a:r>
          </a:p>
          <a:p>
            <a:pPr marL="457200" lvl="0" indent="-342900" rtl="0">
              <a:spcBef>
                <a:spcPts val="0"/>
              </a:spcBef>
              <a:spcAft>
                <a:spcPts val="0"/>
              </a:spcAft>
              <a:buSzPts val="1800"/>
              <a:buChar char="●"/>
            </a:pPr>
            <a:r>
              <a:rPr lang="en" dirty="0" err="1"/>
              <a:t>Thymeleaf</a:t>
            </a:r>
            <a:endParaRPr lang="en" dirty="0"/>
          </a:p>
          <a:p>
            <a:pPr marL="457200" lvl="0" indent="-342900">
              <a:lnSpc>
                <a:spcPct val="114999"/>
              </a:lnSpc>
              <a:spcBef>
                <a:spcPts val="0"/>
              </a:spcBef>
              <a:spcAft>
                <a:spcPts val="0"/>
              </a:spcAft>
              <a:buSzPts val="1800"/>
              <a:buChar char="●"/>
            </a:pPr>
            <a:r>
              <a:rPr lang="en" dirty="0"/>
              <a:t>MySQL</a:t>
            </a:r>
          </a:p>
          <a:p>
            <a:pPr marL="457200" lvl="0" indent="-342900">
              <a:spcBef>
                <a:spcPts val="0"/>
              </a:spcBef>
              <a:buSzPts val="1800"/>
              <a:buChar char="●"/>
            </a:pPr>
            <a:r>
              <a:rPr lang="en" dirty="0"/>
              <a:t>GitHub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pic>
        <p:nvPicPr>
          <p:cNvPr id="2" name="Picture 2" descr="Graphical user interface, text, application, email&#10;&#10;Description automatically generated">
            <a:extLst>
              <a:ext uri="{FF2B5EF4-FFF2-40B4-BE49-F238E27FC236}">
                <a16:creationId xmlns:a16="http://schemas.microsoft.com/office/drawing/2014/main" id="{CD14240E-0EC1-43AE-BC55-B94985478D37}"/>
              </a:ext>
            </a:extLst>
          </p:cNvPr>
          <p:cNvPicPr>
            <a:picLocks noChangeAspect="1"/>
          </p:cNvPicPr>
          <p:nvPr/>
        </p:nvPicPr>
        <p:blipFill>
          <a:blip r:embed="rId3"/>
          <a:stretch>
            <a:fillRect/>
          </a:stretch>
        </p:blipFill>
        <p:spPr>
          <a:xfrm>
            <a:off x="3200400" y="1828800"/>
            <a:ext cx="2743200" cy="1485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0F4C-F61B-4EC6-81A5-A6852C73CAB4}"/>
              </a:ext>
            </a:extLst>
          </p:cNvPr>
          <p:cNvSpPr>
            <a:spLocks noGrp="1"/>
          </p:cNvSpPr>
          <p:nvPr>
            <p:ph type="title"/>
          </p:nvPr>
        </p:nvSpPr>
        <p:spPr/>
        <p:txBody>
          <a:bodyPr/>
          <a:lstStyle/>
          <a:p>
            <a:r>
              <a:rPr lang="en-US" dirty="0"/>
              <a:t>User Registration</a:t>
            </a:r>
          </a:p>
        </p:txBody>
      </p:sp>
      <p:pic>
        <p:nvPicPr>
          <p:cNvPr id="3" name="Picture 3" descr="Graphical user interface, text, application, email&#10;&#10;Description automatically generated">
            <a:extLst>
              <a:ext uri="{FF2B5EF4-FFF2-40B4-BE49-F238E27FC236}">
                <a16:creationId xmlns:a16="http://schemas.microsoft.com/office/drawing/2014/main" id="{1A71CDAD-BCFD-4E14-AC94-5FF43380123D}"/>
              </a:ext>
            </a:extLst>
          </p:cNvPr>
          <p:cNvPicPr>
            <a:picLocks noChangeAspect="1"/>
          </p:cNvPicPr>
          <p:nvPr/>
        </p:nvPicPr>
        <p:blipFill>
          <a:blip r:embed="rId2"/>
          <a:stretch>
            <a:fillRect/>
          </a:stretch>
        </p:blipFill>
        <p:spPr>
          <a:xfrm>
            <a:off x="802888" y="755495"/>
            <a:ext cx="7315200" cy="3967046"/>
          </a:xfrm>
          <a:prstGeom prst="rect">
            <a:avLst/>
          </a:prstGeom>
        </p:spPr>
      </p:pic>
    </p:spTree>
    <p:extLst>
      <p:ext uri="{BB962C8B-B14F-4D97-AF65-F5344CB8AC3E}">
        <p14:creationId xmlns:p14="http://schemas.microsoft.com/office/powerpoint/2010/main" val="347020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B252-88F3-4B17-860C-DCBAF2570992}"/>
              </a:ext>
            </a:extLst>
          </p:cNvPr>
          <p:cNvSpPr>
            <a:spLocks noGrp="1"/>
          </p:cNvSpPr>
          <p:nvPr>
            <p:ph type="title"/>
          </p:nvPr>
        </p:nvSpPr>
        <p:spPr/>
        <p:txBody>
          <a:bodyPr/>
          <a:lstStyle/>
          <a:p>
            <a:r>
              <a:rPr lang="en-US" dirty="0"/>
              <a:t>User Logon</a:t>
            </a:r>
          </a:p>
        </p:txBody>
      </p:sp>
      <p:pic>
        <p:nvPicPr>
          <p:cNvPr id="3" name="Picture 3" descr="Graphical user interface, text, application&#10;&#10;Description automatically generated">
            <a:extLst>
              <a:ext uri="{FF2B5EF4-FFF2-40B4-BE49-F238E27FC236}">
                <a16:creationId xmlns:a16="http://schemas.microsoft.com/office/drawing/2014/main" id="{9E6D4174-28ED-458D-973C-8ADDEFD08316}"/>
              </a:ext>
            </a:extLst>
          </p:cNvPr>
          <p:cNvPicPr>
            <a:picLocks noChangeAspect="1"/>
          </p:cNvPicPr>
          <p:nvPr/>
        </p:nvPicPr>
        <p:blipFill>
          <a:blip r:embed="rId2"/>
          <a:stretch>
            <a:fillRect/>
          </a:stretch>
        </p:blipFill>
        <p:spPr>
          <a:xfrm>
            <a:off x="823796" y="769434"/>
            <a:ext cx="7315200" cy="3967046"/>
          </a:xfrm>
          <a:prstGeom prst="rect">
            <a:avLst/>
          </a:prstGeom>
        </p:spPr>
      </p:pic>
    </p:spTree>
    <p:extLst>
      <p:ext uri="{BB962C8B-B14F-4D97-AF65-F5344CB8AC3E}">
        <p14:creationId xmlns:p14="http://schemas.microsoft.com/office/powerpoint/2010/main" val="128384213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240</Words>
  <Application>Microsoft Office PowerPoint</Application>
  <PresentationFormat>On-screen Show (16:9)</PresentationFormat>
  <Paragraphs>29</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Material</vt:lpstr>
      <vt:lpstr>Play Ball</vt:lpstr>
      <vt:lpstr>Description</vt:lpstr>
      <vt:lpstr>Features</vt:lpstr>
      <vt:lpstr>Planning - User Stories</vt:lpstr>
      <vt:lpstr>Planning - Database</vt:lpstr>
      <vt:lpstr>Technology Stack</vt:lpstr>
      <vt:lpstr>Demo</vt:lpstr>
      <vt:lpstr>User Registration</vt:lpstr>
      <vt:lpstr>User Logon</vt:lpstr>
      <vt:lpstr>Select Season</vt:lpstr>
      <vt:lpstr>Select Game Type</vt:lpstr>
      <vt:lpstr>Select Game or Player</vt:lpstr>
      <vt:lpstr>Game Details</vt:lpstr>
      <vt:lpstr>Player Details</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Anna Hexter</cp:lastModifiedBy>
  <cp:revision>144</cp:revision>
  <dcterms:modified xsi:type="dcterms:W3CDTF">2021-04-25T22:13:39Z</dcterms:modified>
</cp:coreProperties>
</file>