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07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1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53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270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141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04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171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62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52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67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9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90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24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E83E-EE13-4C07-8178-96BE4B1474DC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31FB4F-E645-4190-AAF3-11A6CBCCDE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52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077402" y="1576696"/>
            <a:ext cx="10058400" cy="2506531"/>
          </a:xfrm>
        </p:spPr>
        <p:txBody>
          <a:bodyPr>
            <a:normAutofit fontScale="90000"/>
          </a:bodyPr>
          <a:lstStyle/>
          <a:p>
            <a:r>
              <a:rPr lang="hu-HU" sz="6000" dirty="0" smtClean="0"/>
              <a:t>Alkalmazásfejlesztési technológia vizsgafeladat:</a:t>
            </a:r>
            <a:br>
              <a:rPr lang="hu-HU" sz="6000" dirty="0" smtClean="0"/>
            </a:br>
            <a:r>
              <a:rPr lang="hu-HU" sz="4800" dirty="0" smtClean="0"/>
              <a:t>Fogadóiroda </a:t>
            </a:r>
            <a:r>
              <a:rPr lang="hu-HU" sz="4800" dirty="0" err="1" smtClean="0"/>
              <a:t>backoffice</a:t>
            </a:r>
            <a:r>
              <a:rPr lang="hu-HU" sz="4800" dirty="0" smtClean="0"/>
              <a:t> alkalmazás</a:t>
            </a:r>
            <a:endParaRPr lang="hu-HU" sz="48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Surányi Marcell Iván</a:t>
            </a:r>
          </a:p>
          <a:p>
            <a:pPr marL="1173163"/>
            <a:r>
              <a:rPr lang="hu-HU" dirty="0" smtClean="0"/>
              <a:t>Diószegi Krisztián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65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szoftver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program a projekt webes felületéhez készített </a:t>
            </a:r>
            <a:r>
              <a:rPr lang="hu-HU" dirty="0" err="1" smtClean="0"/>
              <a:t>backoffice</a:t>
            </a:r>
            <a:r>
              <a:rPr lang="hu-HU" dirty="0" smtClean="0"/>
              <a:t> alkalmazás, amely az adatokat felügyelő operátorok munkáját könnyíti meg.</a:t>
            </a:r>
          </a:p>
          <a:p>
            <a:pPr marL="0" indent="0">
              <a:buNone/>
            </a:pPr>
            <a:r>
              <a:rPr lang="hu-HU" dirty="0" smtClean="0"/>
              <a:t>Lehetővé teszi: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 felhasználók és fogadási események listázását.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 felhasználók adatainak módosítását, jogkörük meghatározását és a fiók letiltását, aktiválását.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Események létrehozását és ezekhez kimenetelek hozzárendelését.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57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struktúrája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projekt 3 </a:t>
            </a:r>
            <a:r>
              <a:rPr lang="hu-HU" dirty="0" err="1" smtClean="0"/>
              <a:t>alprojektből</a:t>
            </a:r>
            <a:r>
              <a:rPr lang="hu-HU" dirty="0" smtClean="0"/>
              <a:t> áll: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Fogadoiroda-web</a:t>
            </a:r>
            <a:r>
              <a:rPr lang="hu-HU" dirty="0" smtClean="0"/>
              <a:t>: webes alkalmazás(</a:t>
            </a:r>
            <a:r>
              <a:rPr lang="hu-HU" dirty="0" err="1" smtClean="0"/>
              <a:t>TomCat</a:t>
            </a:r>
            <a:r>
              <a:rPr lang="hu-HU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Fogadoiroda-admin</a:t>
            </a:r>
            <a:r>
              <a:rPr lang="hu-HU" dirty="0" smtClean="0"/>
              <a:t>: asztali </a:t>
            </a:r>
            <a:r>
              <a:rPr lang="hu-HU" dirty="0" err="1" smtClean="0"/>
              <a:t>backoffice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Fogadoiroda-model</a:t>
            </a:r>
            <a:r>
              <a:rPr lang="hu-HU" dirty="0" smtClean="0"/>
              <a:t>: adatbázis struktúra(</a:t>
            </a:r>
            <a:r>
              <a:rPr lang="hu-HU" dirty="0" err="1" smtClean="0"/>
              <a:t>liquibase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78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17924" y="286604"/>
            <a:ext cx="9137755" cy="778404"/>
          </a:xfrm>
        </p:spPr>
        <p:txBody>
          <a:bodyPr/>
          <a:lstStyle/>
          <a:p>
            <a:r>
              <a:rPr lang="hu-HU" dirty="0" smtClean="0"/>
              <a:t>Adatbázis modell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25" y="1246849"/>
            <a:ext cx="9194568" cy="5233463"/>
          </a:xfrm>
        </p:spPr>
      </p:pic>
    </p:spTree>
    <p:extLst>
      <p:ext uri="{BB962C8B-B14F-4D97-AF65-F5344CB8AC3E}">
        <p14:creationId xmlns:p14="http://schemas.microsoft.com/office/powerpoint/2010/main" val="7416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0" y="616226"/>
            <a:ext cx="9308991" cy="5705061"/>
          </a:xfrm>
        </p:spPr>
      </p:pic>
    </p:spTree>
    <p:extLst>
      <p:ext uri="{BB962C8B-B14F-4D97-AF65-F5344CB8AC3E}">
        <p14:creationId xmlns:p14="http://schemas.microsoft.com/office/powerpoint/2010/main" val="15085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52718"/>
            <a:ext cx="7636502" cy="6150582"/>
          </a:xfrm>
        </p:spPr>
      </p:pic>
    </p:spTree>
    <p:extLst>
      <p:ext uri="{BB962C8B-B14F-4D97-AF65-F5344CB8AC3E}">
        <p14:creationId xmlns:p14="http://schemas.microsoft.com/office/powerpoint/2010/main" val="362493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23872" y="286603"/>
            <a:ext cx="9231807" cy="627797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Authentikáció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73" y="1344706"/>
            <a:ext cx="8405214" cy="5068868"/>
          </a:xfrm>
        </p:spPr>
      </p:pic>
    </p:spTree>
    <p:extLst>
      <p:ext uri="{BB962C8B-B14F-4D97-AF65-F5344CB8AC3E}">
        <p14:creationId xmlns:p14="http://schemas.microsoft.com/office/powerpoint/2010/main" val="34298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4860" y="286604"/>
            <a:ext cx="9240819" cy="724616"/>
          </a:xfrm>
        </p:spPr>
        <p:txBody>
          <a:bodyPr/>
          <a:lstStyle/>
          <a:p>
            <a:r>
              <a:rPr lang="hu-HU" dirty="0" smtClean="0"/>
              <a:t>Felhasználók kezelése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61" y="1312434"/>
            <a:ext cx="8423238" cy="5107708"/>
          </a:xfrm>
        </p:spPr>
      </p:pic>
    </p:spTree>
    <p:extLst>
      <p:ext uri="{BB962C8B-B14F-4D97-AF65-F5344CB8AC3E}">
        <p14:creationId xmlns:p14="http://schemas.microsoft.com/office/powerpoint/2010/main" val="11832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96056" y="286603"/>
            <a:ext cx="9159624" cy="746131"/>
          </a:xfrm>
        </p:spPr>
        <p:txBody>
          <a:bodyPr/>
          <a:lstStyle/>
          <a:p>
            <a:r>
              <a:rPr lang="hu-HU" dirty="0" smtClean="0"/>
              <a:t>Fogadási események kezelése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56" y="1387737"/>
            <a:ext cx="8260848" cy="4987682"/>
          </a:xfrm>
        </p:spPr>
      </p:pic>
    </p:spTree>
    <p:extLst>
      <p:ext uri="{BB962C8B-B14F-4D97-AF65-F5344CB8AC3E}">
        <p14:creationId xmlns:p14="http://schemas.microsoft.com/office/powerpoint/2010/main" val="29893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94</Words>
  <Application>Microsoft Office PowerPoint</Application>
  <PresentationFormat>Szélesvásznú</PresentationFormat>
  <Paragraphs>18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Szálak</vt:lpstr>
      <vt:lpstr>Alkalmazásfejlesztési technológia vizsgafeladat: Fogadóiroda backoffice alkalmazás</vt:lpstr>
      <vt:lpstr>A szoftver célja</vt:lpstr>
      <vt:lpstr>Projekt struktúrája</vt:lpstr>
      <vt:lpstr>Adatbázis modell</vt:lpstr>
      <vt:lpstr>PowerPoint bemutató</vt:lpstr>
      <vt:lpstr>PowerPoint bemutató</vt:lpstr>
      <vt:lpstr>Authentikáció</vt:lpstr>
      <vt:lpstr>Felhasználók kezelése</vt:lpstr>
      <vt:lpstr>Fogadási események kezelése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Alkalmazásfejlesztési technológia vizsgafeladat: Fogadóiroda backoffice alkalmazás</dc:title>
  <dc:creator>Diószegi Krisztián</dc:creator>
  <cp:lastModifiedBy>Diószegi Krisztián</cp:lastModifiedBy>
  <cp:revision>7</cp:revision>
  <dcterms:created xsi:type="dcterms:W3CDTF">2016-04-08T11:41:00Z</dcterms:created>
  <dcterms:modified xsi:type="dcterms:W3CDTF">2016-04-08T14:49:59Z</dcterms:modified>
</cp:coreProperties>
</file>