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8" autoAdjust="0"/>
    <p:restoredTop sz="94660"/>
  </p:normalViewPr>
  <p:slideViewPr>
    <p:cSldViewPr snapToGrid="0">
      <p:cViewPr>
        <p:scale>
          <a:sx n="78" d="100"/>
          <a:sy n="78" d="100"/>
        </p:scale>
        <p:origin x="57" y="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C579-7096-4B50-9AE2-E4670323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21289-B830-4C91-8179-DE628862D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421C3-6E1A-4E3B-A44A-ADD2CBF1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8232-6F91-4E2A-AC80-1F3002AE7BC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D40D8-AFF8-4E1F-9338-CC7D0CD0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9E8EC-E78B-4D4B-A96B-F02083F1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8149-C437-4188-ADAA-2DEBEA466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4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263B-2972-47B2-BB70-B1DF8124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9EF46-CF09-4C56-9582-1658F0F6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03666-412E-422B-8851-659785EF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8232-6F91-4E2A-AC80-1F3002AE7BC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ED92B-DF7E-4957-B99D-2F1EC0D0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9134D-4C7B-433E-87AF-7E8E2E8A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8149-C437-4188-ADAA-2DEBEA466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6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45C80-89FA-4BD1-94BB-E9DA8544B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086B4-C7D5-43F1-9A59-395D3A00F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90F58-1A16-4A85-82F5-8EFA9966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8232-6F91-4E2A-AC80-1F3002AE7BC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0D80A-390E-461E-BC7B-71783456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41E95-5527-4EF2-88BC-F416D4F0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8149-C437-4188-ADAA-2DEBEA466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2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C701-3DE6-48D8-B6FF-95E265DA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E03A-59D5-410C-8165-489C458A3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682BE-DC2F-40D4-881D-D29391ED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8232-6F91-4E2A-AC80-1F3002AE7BC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7689E-9AE7-4F29-9282-F21E4C28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E2439-1179-449C-84C0-9B137E16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8149-C437-4188-ADAA-2DEBEA466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8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B251-7815-4B9A-B85C-2E61166D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F46D8-A09F-4B6D-9116-47B55B493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F0BD2-A98B-4188-9C0C-F74629C1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8232-6F91-4E2A-AC80-1F3002AE7BC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42BA9-92E1-45E3-8EC5-DBC4352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7C6A4-5F53-4747-8DB1-CF371175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8149-C437-4188-ADAA-2DEBEA466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DFBE-8C39-4101-84DE-65B064B8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9D40-3B12-4A6E-ABC4-A9531A7B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ABACC-3FFB-47BD-9172-DC9B869E1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78EAF-D3DD-41C6-9F33-265EF32D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8232-6F91-4E2A-AC80-1F3002AE7BC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449EB-D2C1-4891-BAB1-6506F0D7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6B82E-FC6E-4979-9476-775DF102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8149-C437-4188-ADAA-2DEBEA466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0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7D17-757A-45C4-A40C-5E03E9D8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28443-7908-48F7-92BE-EDB32D9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E32A2-3B1B-4A37-8444-BD67E2312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908B9-4D87-4F1E-AA9E-13566B3DC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5DDA3-183F-4BF7-8EE5-3B84F1145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96087-9184-4741-8604-B1F1849D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8232-6F91-4E2A-AC80-1F3002AE7BC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E8705-F67F-4410-B0A7-35B20040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8CC63-7D15-4D70-BE6C-A433705E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8149-C437-4188-ADAA-2DEBEA466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6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1098-DCF5-494B-8988-C9877586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C6627-716E-44C7-9C21-F14000DF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8232-6F91-4E2A-AC80-1F3002AE7BC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B1757-3555-4AB4-BE20-41B20919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EA8C9-8272-42CD-A155-1A899E43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8149-C437-4188-ADAA-2DEBEA466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4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F816F-22D9-498E-A31C-C4B02552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8232-6F91-4E2A-AC80-1F3002AE7BC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330D1-BF31-40BC-BE6E-3E448CDF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5012C-3A0D-4295-85EA-A8398440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8149-C437-4188-ADAA-2DEBEA466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0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0ADD-1256-4F5D-8F7B-BBC3F212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29583-46A6-46FA-B741-37A22897E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4DA3D-E5AD-4BA1-9C59-2FC38E35C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D9897-4EEC-41BA-A31A-5C9409AB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8232-6F91-4E2A-AC80-1F3002AE7BC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71A43-61FA-41BE-81E2-1D664B85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3E72A-7087-486F-B5A0-6743DC1D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8149-C437-4188-ADAA-2DEBEA466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8EAA-37F2-4A28-B751-14BC2AA8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D0E79-0BB3-46EC-A2BC-4E9B19191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B8E49-A3BB-4B92-AE25-600C73B36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A173F-1C20-4E07-A59C-9031D8A0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8232-6F91-4E2A-AC80-1F3002AE7BC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DF8E6-C10C-471C-A8A0-11D98F1D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08207-9957-45B4-A6A5-39DE0B3C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8149-C437-4188-ADAA-2DEBEA466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2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5A3AB-47CA-4FE5-BB4A-7DDF52A7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DA4A5-B1C3-47B4-A400-54D64A501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07080-FB93-46EA-874C-96BDE59BD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18232-6F91-4E2A-AC80-1F3002AE7BC0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BC6E-5C90-42E8-82DB-D57E0A1D3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CD223-AF8E-41CC-9583-3E5E887BA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58149-C437-4188-ADAA-2DEBEA466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4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1AA6-4AD9-4B2D-9CB4-D55B1E3CC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Milestone 1: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19596-A506-4F75-84A0-E824B9DFC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Surdek</a:t>
            </a:r>
          </a:p>
          <a:p>
            <a:r>
              <a:rPr lang="en-US" dirty="0"/>
              <a:t>Southern New Hampshire University</a:t>
            </a:r>
          </a:p>
        </p:txBody>
      </p:sp>
    </p:spTree>
    <p:extLst>
      <p:ext uri="{BB962C8B-B14F-4D97-AF65-F5344CB8AC3E}">
        <p14:creationId xmlns:p14="http://schemas.microsoft.com/office/powerpoint/2010/main" val="375898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2FF80-D01E-49C0-A76E-070B05AF5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bg2"/>
                </a:solidFill>
              </a:rPr>
              <a:t>Predicting e-Reader Adoption via Decision Tree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1EC7C-C26E-4B37-88EF-87CBA7FFC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31190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8DC207-18BA-4218-AF2D-14424DC0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1B7E7-A4ED-4228-8693-86BE186BF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3735" y="813683"/>
            <a:ext cx="5652096" cy="523063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 next generation e-Reader is being launched by a large online retail company, which also offers additional services through its website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Objective: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The goal is to maximize their marketing efficiency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Some customers buy things right when they come out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Able to analyze customer behavior to predict buying time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Looking to target marketing towards only those customers who are ready to respond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93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0C7845-6A3F-4567-B2DE-CEF0C3E8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Sources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EAC49-91E2-471B-A3DD-8043B9E7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Training Data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Customers who bought previous generation e-Readers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Contains basic info, browsing and purchasing history</a:t>
            </a:r>
          </a:p>
          <a:p>
            <a:r>
              <a:rPr lang="en-US" sz="2400" dirty="0">
                <a:solidFill>
                  <a:schemeClr val="bg1"/>
                </a:solidFill>
              </a:rPr>
              <a:t>Testing Data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Current and potential customers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Can be placed into 4 categories of adopters based on trends from the training data</a:t>
            </a:r>
          </a:p>
          <a:p>
            <a:r>
              <a:rPr lang="en-US" sz="2400" dirty="0">
                <a:solidFill>
                  <a:schemeClr val="bg1"/>
                </a:solidFill>
              </a:rPr>
              <a:t>Variables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Gender, age, marital status, web activity, browsing &amp; purchasing history, payment method, e-Reader adoption attribute</a:t>
            </a:r>
          </a:p>
        </p:txBody>
      </p:sp>
    </p:spTree>
    <p:extLst>
      <p:ext uri="{BB962C8B-B14F-4D97-AF65-F5344CB8AC3E}">
        <p14:creationId xmlns:p14="http://schemas.microsoft.com/office/powerpoint/2010/main" val="2094055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7CC472-4607-4EEA-9093-2F05B179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68374-81EE-4C70-BA2C-105A696CF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Four Adoption Categories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Innovators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Early Adopters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Early Majority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Late Majority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Additional Potentially Useful Data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Home address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Occupation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Family size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Additional services</a:t>
            </a:r>
          </a:p>
        </p:txBody>
      </p:sp>
    </p:spTree>
    <p:extLst>
      <p:ext uri="{BB962C8B-B14F-4D97-AF65-F5344CB8AC3E}">
        <p14:creationId xmlns:p14="http://schemas.microsoft.com/office/powerpoint/2010/main" val="147573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E626C1-0895-4074-BE1C-E8514715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Analytics Initiative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1305E-17B0-4448-9B58-5E486D7B0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Decision Tree Modeling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What variables are the best predictors of when each customer can be expected to buy the new e-Reader?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Male v Female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Single v Married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Bought 12 months ago v 24 months ago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Marketing Deployment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Each potential customer will have a “probable adoption time.”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Marketing can be timed and targeted for each individual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Innovators can be offered a pre-order bundle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Early majority might need more incentives such as a free trial or additional service offerings.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Model can be used for future business aspects such as increasing web activity or connecting customers to other products at the proper times (“customers also bought” or recommended product applications)</a:t>
            </a:r>
          </a:p>
        </p:txBody>
      </p:sp>
    </p:spTree>
    <p:extLst>
      <p:ext uri="{BB962C8B-B14F-4D97-AF65-F5344CB8AC3E}">
        <p14:creationId xmlns:p14="http://schemas.microsoft.com/office/powerpoint/2010/main" val="3680917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3C79-8CE6-45F1-A912-BB0AC3FE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DA1E9-3AFA-4282-8070-F43B8D80D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North, Matthew. ‘Data Mining for the Masses.’ (2012.) A Global Text Project Book.</a:t>
            </a:r>
          </a:p>
          <a:p>
            <a:r>
              <a:rPr lang="en-US" dirty="0" err="1"/>
              <a:t>Siriwardhana</a:t>
            </a:r>
            <a:r>
              <a:rPr lang="en-US" dirty="0"/>
              <a:t>, </a:t>
            </a:r>
            <a:r>
              <a:rPr lang="en-US" dirty="0" err="1"/>
              <a:t>Chathuranga</a:t>
            </a:r>
            <a:r>
              <a:rPr lang="en-US" dirty="0"/>
              <a:t>. ‘Decision Trees for Online Shopping Analysis.’ (2019.) towardsdatascience.com.</a:t>
            </a:r>
          </a:p>
        </p:txBody>
      </p:sp>
    </p:spTree>
    <p:extLst>
      <p:ext uri="{BB962C8B-B14F-4D97-AF65-F5344CB8AC3E}">
        <p14:creationId xmlns:p14="http://schemas.microsoft.com/office/powerpoint/2010/main" val="364559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322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Milestone 1: Introduction</vt:lpstr>
      <vt:lpstr>Predicting e-Reader Adoption via Decision Tree Modeling</vt:lpstr>
      <vt:lpstr>Background</vt:lpstr>
      <vt:lpstr>Data Sources</vt:lpstr>
      <vt:lpstr>Data Needs</vt:lpstr>
      <vt:lpstr>Data Analytics Initiative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1: Introduction</dc:title>
  <dc:creator>Michael Surdek</dc:creator>
  <cp:lastModifiedBy>Michael Surdek</cp:lastModifiedBy>
  <cp:revision>4</cp:revision>
  <dcterms:created xsi:type="dcterms:W3CDTF">2020-10-05T01:52:58Z</dcterms:created>
  <dcterms:modified xsi:type="dcterms:W3CDTF">2020-10-05T02:15:59Z</dcterms:modified>
</cp:coreProperties>
</file>