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28D36-9F6A-42BB-8683-58A54C72B4A0}" type="datetimeFigureOut">
              <a:rPr lang="en-US" smtClean="0"/>
              <a:pPr/>
              <a:t>21-Dec-14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9295B-48B2-46EC-967E-D430282E4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can Log in here, If the User is New the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9295B-48B2-46EC-967E-D430282E4DE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9295B-48B2-46EC-967E-D430282E4DE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F6F84E6-5A0A-4AB0-B295-69681389F29D}" type="datetimeFigureOut">
              <a:rPr lang="en-US" smtClean="0"/>
              <a:pPr/>
              <a:t>21-Dec-14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8D65F18-D6E9-4D7F-87A4-EB6F33C9DE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6F84E6-5A0A-4AB0-B295-69681389F29D}" type="datetimeFigureOut">
              <a:rPr lang="en-US" smtClean="0"/>
              <a:pPr/>
              <a:t>21-Dec-14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D65F18-D6E9-4D7F-87A4-EB6F33C9DE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6F84E6-5A0A-4AB0-B295-69681389F29D}" type="datetimeFigureOut">
              <a:rPr lang="en-US" smtClean="0"/>
              <a:pPr/>
              <a:t>21-Dec-14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D65F18-D6E9-4D7F-87A4-EB6F33C9DE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6F84E6-5A0A-4AB0-B295-69681389F29D}" type="datetimeFigureOut">
              <a:rPr lang="en-US" smtClean="0"/>
              <a:pPr/>
              <a:t>21-Dec-14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D65F18-D6E9-4D7F-87A4-EB6F33C9DE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6F84E6-5A0A-4AB0-B295-69681389F29D}" type="datetimeFigureOut">
              <a:rPr lang="en-US" smtClean="0"/>
              <a:pPr/>
              <a:t>21-Dec-14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D65F18-D6E9-4D7F-87A4-EB6F33C9DE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6F84E6-5A0A-4AB0-B295-69681389F29D}" type="datetimeFigureOut">
              <a:rPr lang="en-US" smtClean="0"/>
              <a:pPr/>
              <a:t>21-Dec-14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D65F18-D6E9-4D7F-87A4-EB6F33C9DE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6F84E6-5A0A-4AB0-B295-69681389F29D}" type="datetimeFigureOut">
              <a:rPr lang="en-US" smtClean="0"/>
              <a:pPr/>
              <a:t>21-Dec-14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D65F18-D6E9-4D7F-87A4-EB6F33C9DE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6F84E6-5A0A-4AB0-B295-69681389F29D}" type="datetimeFigureOut">
              <a:rPr lang="en-US" smtClean="0"/>
              <a:pPr/>
              <a:t>21-Dec-14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D65F18-D6E9-4D7F-87A4-EB6F33C9DE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6F84E6-5A0A-4AB0-B295-69681389F29D}" type="datetimeFigureOut">
              <a:rPr lang="en-US" smtClean="0"/>
              <a:pPr/>
              <a:t>21-Dec-14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D65F18-D6E9-4D7F-87A4-EB6F33C9DE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F6F84E6-5A0A-4AB0-B295-69681389F29D}" type="datetimeFigureOut">
              <a:rPr lang="en-US" smtClean="0"/>
              <a:pPr/>
              <a:t>21-Dec-14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D65F18-D6E9-4D7F-87A4-EB6F33C9DE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F6F84E6-5A0A-4AB0-B295-69681389F29D}" type="datetimeFigureOut">
              <a:rPr lang="en-US" smtClean="0"/>
              <a:pPr/>
              <a:t>21-Dec-14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8D65F18-D6E9-4D7F-87A4-EB6F33C9DE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F6F84E6-5A0A-4AB0-B295-69681389F29D}" type="datetimeFigureOut">
              <a:rPr lang="en-US" smtClean="0"/>
              <a:pPr/>
              <a:t>21-Dec-14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8D65F18-D6E9-4D7F-87A4-EB6F33C9DE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Sweet Memories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Developed by</a:t>
            </a:r>
          </a:p>
          <a:p>
            <a:r>
              <a:rPr lang="en-US" dirty="0" smtClean="0"/>
              <a:t>Suresh </a:t>
            </a:r>
            <a:r>
              <a:rPr lang="en-US" dirty="0" smtClean="0"/>
              <a:t>Mogudala</a:t>
            </a:r>
          </a:p>
          <a:p>
            <a:r>
              <a:rPr lang="en-US" dirty="0" err="1" smtClean="0"/>
              <a:t>.Net</a:t>
            </a:r>
            <a:r>
              <a:rPr lang="en-US" dirty="0" smtClean="0"/>
              <a:t> Developer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551165"/>
            <a:ext cx="8229600" cy="438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Uploaded Images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 Personnel Images, all Image categories can be stored here.</a:t>
            </a:r>
          </a:p>
          <a:p>
            <a:r>
              <a:rPr lang="en-US" dirty="0" smtClean="0"/>
              <a:t>Images can be shared across the  Network.</a:t>
            </a:r>
          </a:p>
          <a:p>
            <a:r>
              <a:rPr lang="en-US" dirty="0" smtClean="0"/>
              <a:t>Giving Permissions for authorized Users only.</a:t>
            </a:r>
          </a:p>
          <a:p>
            <a:r>
              <a:rPr lang="en-US" dirty="0" smtClean="0"/>
              <a:t>Great View ,Easy to Down load, and Easy to Upload.</a:t>
            </a:r>
          </a:p>
          <a:p>
            <a:r>
              <a:rPr lang="en-US" dirty="0" smtClean="0"/>
              <a:t>And many more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Sweet Memories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</a:p>
          <a:p>
            <a:r>
              <a:rPr lang="en-US" dirty="0" smtClean="0"/>
              <a:t>Users</a:t>
            </a:r>
          </a:p>
          <a:p>
            <a:r>
              <a:rPr lang="en-US" dirty="0" smtClean="0"/>
              <a:t>Registration</a:t>
            </a:r>
          </a:p>
          <a:p>
            <a:r>
              <a:rPr lang="en-US" dirty="0" smtClean="0"/>
              <a:t>Upload Images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Modules list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 Admin can View logged in users, number of files uploaded etc as of now Admin cant perform any operation.</a:t>
            </a:r>
          </a:p>
          <a:p>
            <a:r>
              <a:rPr lang="en-US" dirty="0" smtClean="0"/>
              <a:t>Users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User can Register and Upload Number of Images from his PC.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tables Used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Roles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Users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Mapping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Files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 to Design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997674" y="1481138"/>
            <a:ext cx="7148652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Screen Shots-</a:t>
            </a:r>
            <a:r>
              <a:rPr lang="en-US" sz="3000" dirty="0" smtClean="0"/>
              <a:t>Login Page</a:t>
            </a:r>
            <a:endParaRPr lang="en-US" sz="3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457200" y="1807976"/>
            <a:ext cx="8229600" cy="3872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Registration Page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551165"/>
            <a:ext cx="8229600" cy="438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551165"/>
            <a:ext cx="8229600" cy="438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Uploading Images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</TotalTime>
  <Words>136</Words>
  <Application>Microsoft Office PowerPoint</Application>
  <PresentationFormat>On-screen Show (4:3)</PresentationFormat>
  <Paragraphs>35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Sweet Memories</vt:lpstr>
      <vt:lpstr>Why Sweet Memories</vt:lpstr>
      <vt:lpstr>Modules list</vt:lpstr>
      <vt:lpstr>Roles</vt:lpstr>
      <vt:lpstr>Coming to Design</vt:lpstr>
      <vt:lpstr>Screen Shots-Login Page</vt:lpstr>
      <vt:lpstr>Users Registration Page</vt:lpstr>
      <vt:lpstr>Home</vt:lpstr>
      <vt:lpstr>Uploading Images</vt:lpstr>
      <vt:lpstr>Uploaded Images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SURESH</dc:creator>
  <cp:lastModifiedBy>SURESH</cp:lastModifiedBy>
  <cp:revision>9</cp:revision>
  <dcterms:created xsi:type="dcterms:W3CDTF">2014-12-21T08:19:21Z</dcterms:created>
  <dcterms:modified xsi:type="dcterms:W3CDTF">2014-12-21T09:10:28Z</dcterms:modified>
</cp:coreProperties>
</file>