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handoutMasterIdLst>
    <p:handoutMasterId r:id="rId15"/>
  </p:handoutMasterIdLst>
  <p:sldIdLst>
    <p:sldId id="256" r:id="rId4"/>
    <p:sldId id="270" r:id="rId5"/>
    <p:sldId id="261" r:id="rId6"/>
    <p:sldId id="264" r:id="rId7"/>
    <p:sldId id="265" r:id="rId8"/>
    <p:sldId id="308" r:id="rId9"/>
    <p:sldId id="306" r:id="rId10"/>
    <p:sldId id="307" r:id="rId11"/>
    <p:sldId id="310" r:id="rId12"/>
    <p:sldId id="27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B0110-0749-4E9C-ABD8-08D6F9EFBCCE}" v="997" dt="2018-06-04T00:19:51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ofia Uribe Cano" userId="S::msuribec@eafit.edu.co::24d2c0f6-d131-4edf-bda6-d62e4aaaceb8" providerId="AD" clId="Web-{CEEBF0B2-4683-49BC-A10B-A481D87F82F3}"/>
    <pc:docChg chg="delSld">
      <pc:chgData name="Maria Sofia Uribe Cano" userId="S::msuribec@eafit.edu.co::24d2c0f6-d131-4edf-bda6-d62e4aaaceb8" providerId="AD" clId="Web-{CEEBF0B2-4683-49BC-A10B-A481D87F82F3}" dt="2018-06-04T02:21:51.572" v="28"/>
      <pc:docMkLst>
        <pc:docMk/>
      </pc:docMkLst>
      <pc:sldChg chg="del">
        <pc:chgData name="Maria Sofia Uribe Cano" userId="S::msuribec@eafit.edu.co::24d2c0f6-d131-4edf-bda6-d62e4aaaceb8" providerId="AD" clId="Web-{CEEBF0B2-4683-49BC-A10B-A481D87F82F3}" dt="2018-06-04T02:21:51.572" v="28"/>
        <pc:sldMkLst>
          <pc:docMk/>
          <pc:sldMk cId="1700516468" sldId="257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28.181" v="1"/>
        <pc:sldMkLst>
          <pc:docMk/>
          <pc:sldMk cId="3851709272" sldId="258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22.556" v="0"/>
        <pc:sldMkLst>
          <pc:docMk/>
          <pc:sldMk cId="1728173269" sldId="267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56" v="21"/>
        <pc:sldMkLst>
          <pc:docMk/>
          <pc:sldMk cId="33074020" sldId="269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5.916" v="2"/>
        <pc:sldMkLst>
          <pc:docMk/>
          <pc:sldMk cId="2884089357" sldId="271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72" v="26"/>
        <pc:sldMkLst>
          <pc:docMk/>
          <pc:sldMk cId="2547238342" sldId="273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41" v="15"/>
        <pc:sldMkLst>
          <pc:docMk/>
          <pc:sldMk cId="3803034847" sldId="274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56" v="25"/>
        <pc:sldMkLst>
          <pc:docMk/>
          <pc:sldMk cId="1252915666" sldId="275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5.931" v="5"/>
        <pc:sldMkLst>
          <pc:docMk/>
          <pc:sldMk cId="1265987456" sldId="276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56" v="23"/>
        <pc:sldMkLst>
          <pc:docMk/>
          <pc:sldMk cId="1789378595" sldId="277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56" v="22"/>
        <pc:sldMkLst>
          <pc:docMk/>
          <pc:sldMk cId="3633562477" sldId="278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41" v="17"/>
        <pc:sldMkLst>
          <pc:docMk/>
          <pc:sldMk cId="1472422409" sldId="279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56" v="20"/>
        <pc:sldMkLst>
          <pc:docMk/>
          <pc:sldMk cId="4043359991" sldId="288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5.947" v="12"/>
        <pc:sldMkLst>
          <pc:docMk/>
          <pc:sldMk cId="1913651435" sldId="289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25" v="13"/>
        <pc:sldMkLst>
          <pc:docMk/>
          <pc:sldMk cId="3326100718" sldId="290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5.916" v="3"/>
        <pc:sldMkLst>
          <pc:docMk/>
          <pc:sldMk cId="3435692090" sldId="291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41" v="18"/>
        <pc:sldMkLst>
          <pc:docMk/>
          <pc:sldMk cId="89328262" sldId="292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5.931" v="7"/>
        <pc:sldMkLst>
          <pc:docMk/>
          <pc:sldMk cId="4054465416" sldId="293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8.900" v="27"/>
        <pc:sldMkLst>
          <pc:docMk/>
          <pc:sldMk cId="3434678330" sldId="294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5.931" v="8"/>
        <pc:sldMkLst>
          <pc:docMk/>
          <pc:sldMk cId="51699893" sldId="295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5.947" v="10"/>
        <pc:sldMkLst>
          <pc:docMk/>
          <pc:sldMk cId="1934058867" sldId="297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56" v="24"/>
        <pc:sldMkLst>
          <pc:docMk/>
          <pc:sldMk cId="2769699009" sldId="298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5.931" v="6"/>
        <pc:sldMkLst>
          <pc:docMk/>
          <pc:sldMk cId="765271384" sldId="299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5.931" v="9"/>
        <pc:sldMkLst>
          <pc:docMk/>
          <pc:sldMk cId="2798045034" sldId="300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5.916" v="4"/>
        <pc:sldMkLst>
          <pc:docMk/>
          <pc:sldMk cId="3004162117" sldId="301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41" v="16"/>
        <pc:sldMkLst>
          <pc:docMk/>
          <pc:sldMk cId="1617939732" sldId="302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5.947" v="11"/>
        <pc:sldMkLst>
          <pc:docMk/>
          <pc:sldMk cId="1067726606" sldId="303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25" v="14"/>
        <pc:sldMkLst>
          <pc:docMk/>
          <pc:sldMk cId="3611631975" sldId="304"/>
        </pc:sldMkLst>
      </pc:sldChg>
      <pc:sldChg chg="del">
        <pc:chgData name="Maria Sofia Uribe Cano" userId="S::msuribec@eafit.edu.co::24d2c0f6-d131-4edf-bda6-d62e4aaaceb8" providerId="AD" clId="Web-{CEEBF0B2-4683-49BC-A10B-A481D87F82F3}" dt="2018-06-04T02:21:47.056" v="19"/>
        <pc:sldMkLst>
          <pc:docMk/>
          <pc:sldMk cId="120856412" sldId="305"/>
        </pc:sldMkLst>
      </pc:sldChg>
    </pc:docChg>
  </pc:docChgLst>
  <pc:docChgLst>
    <pc:chgData name="Camila Barona Cabrera" userId="S::cbaronac@eafit.edu.co::6194d26c-3db6-4d11-9ab4-c721ff99f1b6" providerId="AD" clId="Web-{76636758-478D-423A-8F09-28D8828CC4F1}"/>
    <pc:docChg chg="modSld">
      <pc:chgData name="Camila Barona Cabrera" userId="S::cbaronac@eafit.edu.co::6194d26c-3db6-4d11-9ab4-c721ff99f1b6" providerId="AD" clId="Web-{76636758-478D-423A-8F09-28D8828CC4F1}" dt="2018-06-06T15:18:26.466" v="1" actId="20577"/>
      <pc:docMkLst>
        <pc:docMk/>
      </pc:docMkLst>
      <pc:sldChg chg="modSp">
        <pc:chgData name="Camila Barona Cabrera" userId="S::cbaronac@eafit.edu.co::6194d26c-3db6-4d11-9ab4-c721ff99f1b6" providerId="AD" clId="Web-{76636758-478D-423A-8F09-28D8828CC4F1}" dt="2018-06-06T15:18:26.466" v="1" actId="20577"/>
        <pc:sldMkLst>
          <pc:docMk/>
          <pc:sldMk cId="1417704186" sldId="306"/>
        </pc:sldMkLst>
        <pc:spChg chg="mod">
          <ac:chgData name="Camila Barona Cabrera" userId="S::cbaronac@eafit.edu.co::6194d26c-3db6-4d11-9ab4-c721ff99f1b6" providerId="AD" clId="Web-{76636758-478D-423A-8F09-28D8828CC4F1}" dt="2018-06-06T15:18:26.466" v="1" actId="20577"/>
          <ac:spMkLst>
            <pc:docMk/>
            <pc:sldMk cId="1417704186" sldId="306"/>
            <ac:spMk id="3" creationId="{F3B029EA-57EE-4495-8812-46F9044C27C6}"/>
          </ac:spMkLst>
        </pc:spChg>
      </pc:sldChg>
    </pc:docChg>
  </pc:docChgLst>
  <pc:docChgLst>
    <pc:chgData name="Maria Sofia Uribe Cano" userId="24d2c0f6-d131-4edf-bda6-d62e4aaaceb8" providerId="ADAL" clId="{9E7B0110-0749-4E9C-ABD8-08D6F9EFBCCE}"/>
    <pc:docChg chg="undo custSel addSld delSld modSld sldOrd">
      <pc:chgData name="Maria Sofia Uribe Cano" userId="24d2c0f6-d131-4edf-bda6-d62e4aaaceb8" providerId="ADAL" clId="{9E7B0110-0749-4E9C-ABD8-08D6F9EFBCCE}" dt="2018-06-04T00:19:51.090" v="992" actId="2711"/>
      <pc:docMkLst>
        <pc:docMk/>
      </pc:docMkLst>
      <pc:sldChg chg="delSp modSp">
        <pc:chgData name="Maria Sofia Uribe Cano" userId="24d2c0f6-d131-4edf-bda6-d62e4aaaceb8" providerId="ADAL" clId="{9E7B0110-0749-4E9C-ABD8-08D6F9EFBCCE}" dt="2018-06-04T00:10:17.888" v="304" actId="255"/>
        <pc:sldMkLst>
          <pc:docMk/>
          <pc:sldMk cId="2971841378" sldId="256"/>
        </pc:sldMkLst>
        <pc:spChg chg="del">
          <ac:chgData name="Maria Sofia Uribe Cano" userId="24d2c0f6-d131-4edf-bda6-d62e4aaaceb8" providerId="ADAL" clId="{9E7B0110-0749-4E9C-ABD8-08D6F9EFBCCE}" dt="2018-06-04T00:10:13.122" v="303" actId="478"/>
          <ac:spMkLst>
            <pc:docMk/>
            <pc:sldMk cId="2971841378" sldId="256"/>
            <ac:spMk id="2" creationId="{00000000-0000-0000-0000-000000000000}"/>
          </ac:spMkLst>
        </pc:spChg>
        <pc:spChg chg="mod">
          <ac:chgData name="Maria Sofia Uribe Cano" userId="24d2c0f6-d131-4edf-bda6-d62e4aaaceb8" providerId="ADAL" clId="{9E7B0110-0749-4E9C-ABD8-08D6F9EFBCCE}" dt="2018-06-04T00:10:17.888" v="304" actId="255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Maria Sofia Uribe Cano" userId="24d2c0f6-d131-4edf-bda6-d62e4aaaceb8" providerId="ADAL" clId="{9E7B0110-0749-4E9C-ABD8-08D6F9EFBCCE}" dt="2018-06-04T00:10:05.916" v="301" actId="1076"/>
          <ac:spMkLst>
            <pc:docMk/>
            <pc:sldMk cId="2971841378" sldId="256"/>
            <ac:spMk id="4" creationId="{00000000-0000-0000-0000-000000000000}"/>
          </ac:spMkLst>
        </pc:spChg>
      </pc:sldChg>
      <pc:sldChg chg="modSp">
        <pc:chgData name="Maria Sofia Uribe Cano" userId="24d2c0f6-d131-4edf-bda6-d62e4aaaceb8" providerId="ADAL" clId="{9E7B0110-0749-4E9C-ABD8-08D6F9EFBCCE}" dt="2018-06-04T00:09:19.173" v="290"/>
        <pc:sldMkLst>
          <pc:docMk/>
          <pc:sldMk cId="1095055991" sldId="261"/>
        </pc:sldMkLst>
        <pc:spChg chg="mod">
          <ac:chgData name="Maria Sofia Uribe Cano" userId="24d2c0f6-d131-4edf-bda6-d62e4aaaceb8" providerId="ADAL" clId="{9E7B0110-0749-4E9C-ABD8-08D6F9EFBCCE}" dt="2018-06-04T00:09:19.173" v="290"/>
          <ac:spMkLst>
            <pc:docMk/>
            <pc:sldMk cId="1095055991" sldId="261"/>
            <ac:spMk id="3" creationId="{00000000-0000-0000-0000-000000000000}"/>
          </ac:spMkLst>
        </pc:spChg>
      </pc:sldChg>
      <pc:sldChg chg="modSp">
        <pc:chgData name="Maria Sofia Uribe Cano" userId="24d2c0f6-d131-4edf-bda6-d62e4aaaceb8" providerId="ADAL" clId="{9E7B0110-0749-4E9C-ABD8-08D6F9EFBCCE}" dt="2018-06-04T00:09:08.298" v="287"/>
        <pc:sldMkLst>
          <pc:docMk/>
          <pc:sldMk cId="3101234267" sldId="264"/>
        </pc:sldMkLst>
        <pc:spChg chg="mod">
          <ac:chgData name="Maria Sofia Uribe Cano" userId="24d2c0f6-d131-4edf-bda6-d62e4aaaceb8" providerId="ADAL" clId="{9E7B0110-0749-4E9C-ABD8-08D6F9EFBCCE}" dt="2018-06-04T00:09:08.298" v="287"/>
          <ac:spMkLst>
            <pc:docMk/>
            <pc:sldMk cId="3101234267" sldId="264"/>
            <ac:spMk id="2" creationId="{00000000-0000-0000-0000-000000000000}"/>
          </ac:spMkLst>
        </pc:spChg>
        <pc:spChg chg="mod">
          <ac:chgData name="Maria Sofia Uribe Cano" userId="24d2c0f6-d131-4edf-bda6-d62e4aaaceb8" providerId="ADAL" clId="{9E7B0110-0749-4E9C-ABD8-08D6F9EFBCCE}" dt="2018-06-03T23:53:02.025" v="162" actId="20577"/>
          <ac:spMkLst>
            <pc:docMk/>
            <pc:sldMk cId="3101234267" sldId="264"/>
            <ac:spMk id="3" creationId="{00000000-0000-0000-0000-000000000000}"/>
          </ac:spMkLst>
        </pc:spChg>
        <pc:picChg chg="mod">
          <ac:chgData name="Maria Sofia Uribe Cano" userId="24d2c0f6-d131-4edf-bda6-d62e4aaaceb8" providerId="ADAL" clId="{9E7B0110-0749-4E9C-ABD8-08D6F9EFBCCE}" dt="2018-06-03T23:53:09.883" v="163" actId="1076"/>
          <ac:picMkLst>
            <pc:docMk/>
            <pc:sldMk cId="3101234267" sldId="264"/>
            <ac:picMk id="8" creationId="{2791E69C-963A-498F-A05B-B65A9ED600E5}"/>
          </ac:picMkLst>
        </pc:picChg>
      </pc:sldChg>
      <pc:sldChg chg="modSp">
        <pc:chgData name="Maria Sofia Uribe Cano" userId="24d2c0f6-d131-4edf-bda6-d62e4aaaceb8" providerId="ADAL" clId="{9E7B0110-0749-4E9C-ABD8-08D6F9EFBCCE}" dt="2018-06-04T00:11:57.751" v="336" actId="20577"/>
        <pc:sldMkLst>
          <pc:docMk/>
          <pc:sldMk cId="3239406661" sldId="265"/>
        </pc:sldMkLst>
        <pc:spChg chg="mod">
          <ac:chgData name="Maria Sofia Uribe Cano" userId="24d2c0f6-d131-4edf-bda6-d62e4aaaceb8" providerId="ADAL" clId="{9E7B0110-0749-4E9C-ABD8-08D6F9EFBCCE}" dt="2018-06-04T00:11:57.751" v="336" actId="20577"/>
          <ac:spMkLst>
            <pc:docMk/>
            <pc:sldMk cId="3239406661" sldId="265"/>
            <ac:spMk id="2" creationId="{00000000-0000-0000-0000-000000000000}"/>
          </ac:spMkLst>
        </pc:spChg>
        <pc:spChg chg="mod">
          <ac:chgData name="Maria Sofia Uribe Cano" userId="24d2c0f6-d131-4edf-bda6-d62e4aaaceb8" providerId="ADAL" clId="{9E7B0110-0749-4E9C-ABD8-08D6F9EFBCCE}" dt="2018-06-03T23:54:21.350" v="189" actId="20577"/>
          <ac:spMkLst>
            <pc:docMk/>
            <pc:sldMk cId="3239406661" sldId="265"/>
            <ac:spMk id="44" creationId="{45C49980-65E9-4741-81AC-A8C8CFFAB35E}"/>
          </ac:spMkLst>
        </pc:spChg>
      </pc:sldChg>
      <pc:sldChg chg="addSp delSp modSp">
        <pc:chgData name="Maria Sofia Uribe Cano" userId="24d2c0f6-d131-4edf-bda6-d62e4aaaceb8" providerId="ADAL" clId="{9E7B0110-0749-4E9C-ABD8-08D6F9EFBCCE}" dt="2018-06-04T00:09:49.468" v="298" actId="1076"/>
        <pc:sldMkLst>
          <pc:docMk/>
          <pc:sldMk cId="1466901488" sldId="270"/>
        </pc:sldMkLst>
        <pc:spChg chg="add del">
          <ac:chgData name="Maria Sofia Uribe Cano" userId="24d2c0f6-d131-4edf-bda6-d62e4aaaceb8" providerId="ADAL" clId="{9E7B0110-0749-4E9C-ABD8-08D6F9EFBCCE}" dt="2018-06-03T23:43:28.265" v="7" actId="478"/>
          <ac:spMkLst>
            <pc:docMk/>
            <pc:sldMk cId="1466901488" sldId="270"/>
            <ac:spMk id="3" creationId="{24D2E6D2-F8C2-423C-8F4F-CDE405BBB878}"/>
          </ac:spMkLst>
        </pc:spChg>
        <pc:spChg chg="mod">
          <ac:chgData name="Maria Sofia Uribe Cano" userId="24d2c0f6-d131-4edf-bda6-d62e4aaaceb8" providerId="ADAL" clId="{9E7B0110-0749-4E9C-ABD8-08D6F9EFBCCE}" dt="2018-06-03T23:46:12.541" v="64" actId="1076"/>
          <ac:spMkLst>
            <pc:docMk/>
            <pc:sldMk cId="1466901488" sldId="270"/>
            <ac:spMk id="6" creationId="{00000000-0000-0000-0000-000000000000}"/>
          </ac:spMkLst>
        </pc:spChg>
        <pc:spChg chg="mod">
          <ac:chgData name="Maria Sofia Uribe Cano" userId="24d2c0f6-d131-4edf-bda6-d62e4aaaceb8" providerId="ADAL" clId="{9E7B0110-0749-4E9C-ABD8-08D6F9EFBCCE}" dt="2018-06-03T23:47:08.823" v="69" actId="1076"/>
          <ac:spMkLst>
            <pc:docMk/>
            <pc:sldMk cId="1466901488" sldId="270"/>
            <ac:spMk id="8" creationId="{00000000-0000-0000-0000-000000000000}"/>
          </ac:spMkLst>
        </pc:spChg>
        <pc:spChg chg="del mod">
          <ac:chgData name="Maria Sofia Uribe Cano" userId="24d2c0f6-d131-4edf-bda6-d62e4aaaceb8" providerId="ADAL" clId="{9E7B0110-0749-4E9C-ABD8-08D6F9EFBCCE}" dt="2018-06-03T23:43:55.862" v="41" actId="478"/>
          <ac:spMkLst>
            <pc:docMk/>
            <pc:sldMk cId="1466901488" sldId="270"/>
            <ac:spMk id="10" creationId="{00000000-0000-0000-0000-000000000000}"/>
          </ac:spMkLst>
        </pc:spChg>
        <pc:spChg chg="mod">
          <ac:chgData name="Maria Sofia Uribe Cano" userId="24d2c0f6-d131-4edf-bda6-d62e4aaaceb8" providerId="ADAL" clId="{9E7B0110-0749-4E9C-ABD8-08D6F9EFBCCE}" dt="2018-06-03T23:49:32.825" v="108" actId="790"/>
          <ac:spMkLst>
            <pc:docMk/>
            <pc:sldMk cId="1466901488" sldId="270"/>
            <ac:spMk id="13" creationId="{566FE0D2-4582-4C63-B493-379ED884B80D}"/>
          </ac:spMkLst>
        </pc:spChg>
        <pc:spChg chg="mod">
          <ac:chgData name="Maria Sofia Uribe Cano" userId="24d2c0f6-d131-4edf-bda6-d62e4aaaceb8" providerId="ADAL" clId="{9E7B0110-0749-4E9C-ABD8-08D6F9EFBCCE}" dt="2018-06-03T23:48:17.581" v="94" actId="1076"/>
          <ac:spMkLst>
            <pc:docMk/>
            <pc:sldMk cId="1466901488" sldId="270"/>
            <ac:spMk id="14" creationId="{00000000-0000-0000-0000-000000000000}"/>
          </ac:spMkLst>
        </pc:spChg>
        <pc:spChg chg="add mod">
          <ac:chgData name="Maria Sofia Uribe Cano" userId="24d2c0f6-d131-4edf-bda6-d62e4aaaceb8" providerId="ADAL" clId="{9E7B0110-0749-4E9C-ABD8-08D6F9EFBCCE}" dt="2018-06-03T23:47:52.545" v="87" actId="20577"/>
          <ac:spMkLst>
            <pc:docMk/>
            <pc:sldMk cId="1466901488" sldId="270"/>
            <ac:spMk id="16" creationId="{2400397E-81AE-43C6-88E9-D406645C276F}"/>
          </ac:spMkLst>
        </pc:spChg>
        <pc:spChg chg="mod">
          <ac:chgData name="Maria Sofia Uribe Cano" userId="24d2c0f6-d131-4edf-bda6-d62e4aaaceb8" providerId="ADAL" clId="{9E7B0110-0749-4E9C-ABD8-08D6F9EFBCCE}" dt="2018-06-04T00:09:49.468" v="298" actId="1076"/>
          <ac:spMkLst>
            <pc:docMk/>
            <pc:sldMk cId="1466901488" sldId="270"/>
            <ac:spMk id="17" creationId="{00000000-0000-0000-0000-000000000000}"/>
          </ac:spMkLst>
        </pc:spChg>
        <pc:spChg chg="add del mod">
          <ac:chgData name="Maria Sofia Uribe Cano" userId="24d2c0f6-d131-4edf-bda6-d62e4aaaceb8" providerId="ADAL" clId="{9E7B0110-0749-4E9C-ABD8-08D6F9EFBCCE}" dt="2018-06-03T23:43:24.855" v="6" actId="478"/>
          <ac:spMkLst>
            <pc:docMk/>
            <pc:sldMk cId="1466901488" sldId="270"/>
            <ac:spMk id="18" creationId="{5CA154FE-51C6-4102-9208-93489E2D7C78}"/>
          </ac:spMkLst>
        </pc:spChg>
        <pc:spChg chg="add mod">
          <ac:chgData name="Maria Sofia Uribe Cano" userId="24d2c0f6-d131-4edf-bda6-d62e4aaaceb8" providerId="ADAL" clId="{9E7B0110-0749-4E9C-ABD8-08D6F9EFBCCE}" dt="2018-06-03T23:48:15.063" v="93" actId="1076"/>
          <ac:spMkLst>
            <pc:docMk/>
            <pc:sldMk cId="1466901488" sldId="270"/>
            <ac:spMk id="19" creationId="{33186ED5-BBCF-4258-9BB8-7B03DC66C841}"/>
          </ac:spMkLst>
        </pc:spChg>
        <pc:spChg chg="del">
          <ac:chgData name="Maria Sofia Uribe Cano" userId="24d2c0f6-d131-4edf-bda6-d62e4aaaceb8" providerId="ADAL" clId="{9E7B0110-0749-4E9C-ABD8-08D6F9EFBCCE}" dt="2018-06-03T23:43:29.665" v="8" actId="478"/>
          <ac:spMkLst>
            <pc:docMk/>
            <pc:sldMk cId="1466901488" sldId="270"/>
            <ac:spMk id="20" creationId="{C80355BE-4C83-43BE-B05B-2331B292F6AA}"/>
          </ac:spMkLst>
        </pc:spChg>
        <pc:grpChg chg="mod">
          <ac:chgData name="Maria Sofia Uribe Cano" userId="24d2c0f6-d131-4edf-bda6-d62e4aaaceb8" providerId="ADAL" clId="{9E7B0110-0749-4E9C-ABD8-08D6F9EFBCCE}" dt="2018-06-03T23:47:33.247" v="83" actId="1076"/>
          <ac:grpSpMkLst>
            <pc:docMk/>
            <pc:sldMk cId="1466901488" sldId="270"/>
            <ac:grpSpMk id="5" creationId="{00000000-0000-0000-0000-000000000000}"/>
          </ac:grpSpMkLst>
        </pc:grpChg>
        <pc:grpChg chg="add mod">
          <ac:chgData name="Maria Sofia Uribe Cano" userId="24d2c0f6-d131-4edf-bda6-d62e4aaaceb8" providerId="ADAL" clId="{9E7B0110-0749-4E9C-ABD8-08D6F9EFBCCE}" dt="2018-06-03T23:48:20.227" v="95" actId="1076"/>
          <ac:grpSpMkLst>
            <pc:docMk/>
            <pc:sldMk cId="1466901488" sldId="270"/>
            <ac:grpSpMk id="12" creationId="{FD26CC62-B642-44C6-99D0-ED3FAD883B65}"/>
          </ac:grpSpMkLst>
        </pc:grpChg>
        <pc:picChg chg="del">
          <ac:chgData name="Maria Sofia Uribe Cano" userId="24d2c0f6-d131-4edf-bda6-d62e4aaaceb8" providerId="ADAL" clId="{9E7B0110-0749-4E9C-ABD8-08D6F9EFBCCE}" dt="2018-06-03T23:43:09.434" v="0" actId="478"/>
          <ac:picMkLst>
            <pc:docMk/>
            <pc:sldMk cId="1466901488" sldId="270"/>
            <ac:picMk id="21" creationId="{3984354C-5672-42F3-A1CC-B21BB280ADFE}"/>
          </ac:picMkLst>
        </pc:picChg>
      </pc:sldChg>
      <pc:sldChg chg="modSp">
        <pc:chgData name="Maria Sofia Uribe Cano" userId="24d2c0f6-d131-4edf-bda6-d62e4aaaceb8" providerId="ADAL" clId="{9E7B0110-0749-4E9C-ABD8-08D6F9EFBCCE}" dt="2018-06-04T00:19:51.090" v="992" actId="2711"/>
        <pc:sldMkLst>
          <pc:docMk/>
          <pc:sldMk cId="1663840748" sldId="272"/>
        </pc:sldMkLst>
        <pc:spChg chg="mod">
          <ac:chgData name="Maria Sofia Uribe Cano" userId="24d2c0f6-d131-4edf-bda6-d62e4aaaceb8" providerId="ADAL" clId="{9E7B0110-0749-4E9C-ABD8-08D6F9EFBCCE}" dt="2018-06-04T00:19:51.090" v="992" actId="2711"/>
          <ac:spMkLst>
            <pc:docMk/>
            <pc:sldMk cId="1663840748" sldId="272"/>
            <ac:spMk id="2" creationId="{00000000-0000-0000-0000-000000000000}"/>
          </ac:spMkLst>
        </pc:spChg>
        <pc:spChg chg="mod">
          <ac:chgData name="Maria Sofia Uribe Cano" userId="24d2c0f6-d131-4edf-bda6-d62e4aaaceb8" providerId="ADAL" clId="{9E7B0110-0749-4E9C-ABD8-08D6F9EFBCCE}" dt="2018-06-04T00:19:46.502" v="991" actId="2711"/>
          <ac:spMkLst>
            <pc:docMk/>
            <pc:sldMk cId="1663840748" sldId="272"/>
            <ac:spMk id="3" creationId="{00000000-0000-0000-0000-000000000000}"/>
          </ac:spMkLst>
        </pc:spChg>
      </pc:sldChg>
      <pc:sldChg chg="modSp">
        <pc:chgData name="Maria Sofia Uribe Cano" userId="24d2c0f6-d131-4edf-bda6-d62e4aaaceb8" providerId="ADAL" clId="{9E7B0110-0749-4E9C-ABD8-08D6F9EFBCCE}" dt="2018-06-04T00:18:48.224" v="963" actId="20577"/>
        <pc:sldMkLst>
          <pc:docMk/>
          <pc:sldMk cId="1417704186" sldId="306"/>
        </pc:sldMkLst>
        <pc:spChg chg="mod">
          <ac:chgData name="Maria Sofia Uribe Cano" userId="24d2c0f6-d131-4edf-bda6-d62e4aaaceb8" providerId="ADAL" clId="{9E7B0110-0749-4E9C-ABD8-08D6F9EFBCCE}" dt="2018-06-04T00:08:46.829" v="281" actId="2711"/>
          <ac:spMkLst>
            <pc:docMk/>
            <pc:sldMk cId="1417704186" sldId="306"/>
            <ac:spMk id="2" creationId="{5B8C1A13-23BE-471B-B180-0D4694835B86}"/>
          </ac:spMkLst>
        </pc:spChg>
        <pc:spChg chg="mod">
          <ac:chgData name="Maria Sofia Uribe Cano" userId="24d2c0f6-d131-4edf-bda6-d62e4aaaceb8" providerId="ADAL" clId="{9E7B0110-0749-4E9C-ABD8-08D6F9EFBCCE}" dt="2018-06-04T00:18:48.224" v="963" actId="20577"/>
          <ac:spMkLst>
            <pc:docMk/>
            <pc:sldMk cId="1417704186" sldId="306"/>
            <ac:spMk id="3" creationId="{F3B029EA-57EE-4495-8812-46F9044C27C6}"/>
          </ac:spMkLst>
        </pc:spChg>
      </pc:sldChg>
      <pc:sldChg chg="modSp">
        <pc:chgData name="Maria Sofia Uribe Cano" userId="24d2c0f6-d131-4edf-bda6-d62e4aaaceb8" providerId="ADAL" clId="{9E7B0110-0749-4E9C-ABD8-08D6F9EFBCCE}" dt="2018-06-04T00:08:36.671" v="279" actId="14100"/>
        <pc:sldMkLst>
          <pc:docMk/>
          <pc:sldMk cId="2848298999" sldId="307"/>
        </pc:sldMkLst>
        <pc:spChg chg="mod">
          <ac:chgData name="Maria Sofia Uribe Cano" userId="24d2c0f6-d131-4edf-bda6-d62e4aaaceb8" providerId="ADAL" clId="{9E7B0110-0749-4E9C-ABD8-08D6F9EFBCCE}" dt="2018-06-04T00:08:36.671" v="279" actId="14100"/>
          <ac:spMkLst>
            <pc:docMk/>
            <pc:sldMk cId="2848298999" sldId="307"/>
            <ac:spMk id="2" creationId="{8CF3BEC0-53DD-4AA0-BEA4-D3AE785A41B2}"/>
          </ac:spMkLst>
        </pc:spChg>
      </pc:sldChg>
      <pc:sldChg chg="addSp delSp modSp add ord">
        <pc:chgData name="Maria Sofia Uribe Cano" userId="24d2c0f6-d131-4edf-bda6-d62e4aaaceb8" providerId="ADAL" clId="{9E7B0110-0749-4E9C-ABD8-08D6F9EFBCCE}" dt="2018-06-04T00:10:35.996" v="305"/>
        <pc:sldMkLst>
          <pc:docMk/>
          <pc:sldMk cId="1530747145" sldId="308"/>
        </pc:sldMkLst>
        <pc:spChg chg="mod">
          <ac:chgData name="Maria Sofia Uribe Cano" userId="24d2c0f6-d131-4edf-bda6-d62e4aaaceb8" providerId="ADAL" clId="{9E7B0110-0749-4E9C-ABD8-08D6F9EFBCCE}" dt="2018-06-04T00:08:24.784" v="275" actId="1076"/>
          <ac:spMkLst>
            <pc:docMk/>
            <pc:sldMk cId="1530747145" sldId="308"/>
            <ac:spMk id="2" creationId="{4AF5452E-FBB1-4094-962C-E031E27E77C1}"/>
          </ac:spMkLst>
        </pc:spChg>
        <pc:spChg chg="del">
          <ac:chgData name="Maria Sofia Uribe Cano" userId="24d2c0f6-d131-4edf-bda6-d62e4aaaceb8" providerId="ADAL" clId="{9E7B0110-0749-4E9C-ABD8-08D6F9EFBCCE}" dt="2018-06-04T00:03:10.365" v="254" actId="478"/>
          <ac:spMkLst>
            <pc:docMk/>
            <pc:sldMk cId="1530747145" sldId="308"/>
            <ac:spMk id="3" creationId="{B4B8A96F-6D64-4E4B-8ABD-CD22DAE324BA}"/>
          </ac:spMkLst>
        </pc:spChg>
        <pc:spChg chg="add del">
          <ac:chgData name="Maria Sofia Uribe Cano" userId="24d2c0f6-d131-4edf-bda6-d62e4aaaceb8" providerId="ADAL" clId="{9E7B0110-0749-4E9C-ABD8-08D6F9EFBCCE}" dt="2018-06-04T00:03:00.754" v="250" actId="478"/>
          <ac:spMkLst>
            <pc:docMk/>
            <pc:sldMk cId="1530747145" sldId="308"/>
            <ac:spMk id="4" creationId="{603D5C3F-DDFB-47FD-87CE-128C27062831}"/>
          </ac:spMkLst>
        </pc:spChg>
        <pc:spChg chg="add del mod">
          <ac:chgData name="Maria Sofia Uribe Cano" userId="24d2c0f6-d131-4edf-bda6-d62e4aaaceb8" providerId="ADAL" clId="{9E7B0110-0749-4E9C-ABD8-08D6F9EFBCCE}" dt="2018-06-04T00:03:09.034" v="253" actId="478"/>
          <ac:spMkLst>
            <pc:docMk/>
            <pc:sldMk cId="1530747145" sldId="308"/>
            <ac:spMk id="5" creationId="{F1CA01F9-1DD4-40D0-9C5E-C9D40B6678E1}"/>
          </ac:spMkLst>
        </pc:spChg>
        <pc:picChg chg="add mod">
          <ac:chgData name="Maria Sofia Uribe Cano" userId="24d2c0f6-d131-4edf-bda6-d62e4aaaceb8" providerId="ADAL" clId="{9E7B0110-0749-4E9C-ABD8-08D6F9EFBCCE}" dt="2018-06-04T00:07:38.510" v="264" actId="14100"/>
          <ac:picMkLst>
            <pc:docMk/>
            <pc:sldMk cId="1530747145" sldId="308"/>
            <ac:picMk id="7" creationId="{B4E960FB-314E-47D0-BE40-CE326B95B822}"/>
          </ac:picMkLst>
        </pc:picChg>
      </pc:sldChg>
      <pc:sldChg chg="add del">
        <pc:chgData name="Maria Sofia Uribe Cano" userId="24d2c0f6-d131-4edf-bda6-d62e4aaaceb8" providerId="ADAL" clId="{9E7B0110-0749-4E9C-ABD8-08D6F9EFBCCE}" dt="2018-06-04T00:12:46.273" v="339" actId="2696"/>
        <pc:sldMkLst>
          <pc:docMk/>
          <pc:sldMk cId="910729792" sldId="309"/>
        </pc:sldMkLst>
      </pc:sldChg>
      <pc:sldChg chg="modSp add ord">
        <pc:chgData name="Maria Sofia Uribe Cano" userId="24d2c0f6-d131-4edf-bda6-d62e4aaaceb8" providerId="ADAL" clId="{9E7B0110-0749-4E9C-ABD8-08D6F9EFBCCE}" dt="2018-06-04T00:17:57.294" v="834" actId="20577"/>
        <pc:sldMkLst>
          <pc:docMk/>
          <pc:sldMk cId="954200827" sldId="310"/>
        </pc:sldMkLst>
        <pc:spChg chg="mod">
          <ac:chgData name="Maria Sofia Uribe Cano" userId="24d2c0f6-d131-4edf-bda6-d62e4aaaceb8" providerId="ADAL" clId="{9E7B0110-0749-4E9C-ABD8-08D6F9EFBCCE}" dt="2018-06-04T00:12:57.532" v="350" actId="20577"/>
          <ac:spMkLst>
            <pc:docMk/>
            <pc:sldMk cId="954200827" sldId="310"/>
            <ac:spMk id="2" creationId="{5B8C1A13-23BE-471B-B180-0D4694835B86}"/>
          </ac:spMkLst>
        </pc:spChg>
        <pc:spChg chg="mod">
          <ac:chgData name="Maria Sofia Uribe Cano" userId="24d2c0f6-d131-4edf-bda6-d62e4aaaceb8" providerId="ADAL" clId="{9E7B0110-0749-4E9C-ABD8-08D6F9EFBCCE}" dt="2018-06-04T00:17:57.294" v="834" actId="20577"/>
          <ac:spMkLst>
            <pc:docMk/>
            <pc:sldMk cId="954200827" sldId="310"/>
            <ac:spMk id="3" creationId="{F3B029EA-57EE-4495-8812-46F9044C27C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9292" y="1923678"/>
            <a:ext cx="3845416" cy="1080121"/>
          </a:xfrm>
        </p:spPr>
        <p:txBody>
          <a:bodyPr/>
          <a:lstStyle/>
          <a:p>
            <a:pPr lvl="0"/>
            <a:r>
              <a:rPr lang="en-US" altLang="ko-KR" sz="6000" dirty="0"/>
              <a:t>CEIBA SOLAR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24128" y="3842480"/>
            <a:ext cx="3845416" cy="12026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dirty="0"/>
              <a:t>Camila Barona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dirty="0"/>
              <a:t>Sofía Uribe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dirty="0"/>
              <a:t>Valeria Suárez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Gracias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Arial Black" panose="020B0A04020102020204" pitchFamily="34" charset="0"/>
              </a:rPr>
              <a:t>Por </a:t>
            </a:r>
            <a:r>
              <a:rPr lang="en-US" altLang="ko-KR" dirty="0" err="1">
                <a:latin typeface="Arial Black" panose="020B0A04020102020204" pitchFamily="34" charset="0"/>
              </a:rPr>
              <a:t>su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atención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355978" y="1562782"/>
            <a:ext cx="4608510" cy="832585"/>
            <a:chOff x="3390815" y="3883873"/>
            <a:chExt cx="1778724" cy="832585"/>
          </a:xfrm>
        </p:grpSpPr>
        <p:sp>
          <p:nvSpPr>
            <p:cNvPr id="6" name="Text Placeholder 17"/>
            <p:cNvSpPr txBox="1">
              <a:spLocks/>
            </p:cNvSpPr>
            <p:nvPr/>
          </p:nvSpPr>
          <p:spPr>
            <a:xfrm>
              <a:off x="3390815" y="3883873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Camila Barona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5362" y="3885461"/>
              <a:ext cx="158417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br>
                <a:rPr lang="en-US" dirty="0"/>
              </a:br>
              <a:r>
                <a:rPr lang="en-US" dirty="0"/>
                <a:t>cbaronac@eafit.edu.co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 Placeholder 17"/>
          <p:cNvSpPr txBox="1">
            <a:spLocks/>
          </p:cNvSpPr>
          <p:nvPr/>
        </p:nvSpPr>
        <p:spPr>
          <a:xfrm>
            <a:off x="4572000" y="3713109"/>
            <a:ext cx="4104456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Valeria Suárez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0" y="843152"/>
            <a:ext cx="4415719" cy="354569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NUESTRO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EQUIPO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FD26CC62-B642-44C6-99D0-ED3FAD883B65}"/>
              </a:ext>
            </a:extLst>
          </p:cNvPr>
          <p:cNvGrpSpPr/>
          <p:nvPr/>
        </p:nvGrpSpPr>
        <p:grpSpPr>
          <a:xfrm>
            <a:off x="3671898" y="2524188"/>
            <a:ext cx="6480721" cy="703911"/>
            <a:chOff x="3275063" y="3734445"/>
            <a:chExt cx="2089025" cy="495466"/>
          </a:xfrm>
        </p:grpSpPr>
        <p:sp>
          <p:nvSpPr>
            <p:cNvPr id="13" name="Text Placeholder 17">
              <a:extLst>
                <a:ext uri="{FF2B5EF4-FFF2-40B4-BE49-F238E27FC236}">
                  <a16:creationId xmlns:a16="http://schemas.microsoft.com/office/drawing/2014/main" id="{566FE0D2-4582-4C63-B493-379ED884B80D}"/>
                </a:ext>
              </a:extLst>
            </p:cNvPr>
            <p:cNvSpPr txBox="1">
              <a:spLocks/>
            </p:cNvSpPr>
            <p:nvPr/>
          </p:nvSpPr>
          <p:spPr>
            <a:xfrm>
              <a:off x="3275063" y="3734445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CO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María Sofía</a:t>
              </a:r>
              <a:r>
                <a: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Uribe</a:t>
              </a:r>
            </a:p>
          </p:txBody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6413783B-2AF2-4294-AA8C-6F785124D5B8}"/>
                </a:ext>
              </a:extLst>
            </p:cNvPr>
            <p:cNvSpPr txBox="1"/>
            <p:nvPr/>
          </p:nvSpPr>
          <p:spPr>
            <a:xfrm>
              <a:off x="3779911" y="3952912"/>
              <a:ext cx="15841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7">
            <a:extLst>
              <a:ext uri="{FF2B5EF4-FFF2-40B4-BE49-F238E27FC236}">
                <a16:creationId xmlns:a16="http://schemas.microsoft.com/office/drawing/2014/main" id="{2400397E-81AE-43C6-88E9-D406645C276F}"/>
              </a:ext>
            </a:extLst>
          </p:cNvPr>
          <p:cNvSpPr txBox="1"/>
          <p:nvPr/>
        </p:nvSpPr>
        <p:spPr>
          <a:xfrm>
            <a:off x="4860031" y="2616002"/>
            <a:ext cx="41044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br>
              <a:rPr lang="en-US" dirty="0"/>
            </a:br>
            <a:r>
              <a:rPr lang="en-US" dirty="0"/>
              <a:t>msuribec@eafit.edu.co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33186ED5-BBCF-4258-9BB8-7B03DC66C841}"/>
              </a:ext>
            </a:extLst>
          </p:cNvPr>
          <p:cNvSpPr txBox="1"/>
          <p:nvPr/>
        </p:nvSpPr>
        <p:spPr>
          <a:xfrm>
            <a:off x="5026854" y="3828021"/>
            <a:ext cx="41044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br>
              <a:rPr lang="en-US" dirty="0"/>
            </a:br>
            <a:r>
              <a:rPr lang="en-US" dirty="0"/>
              <a:t>vsuarezm@eafit.edu.co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0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PROBLEMÁTICA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SOLUCIÓN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RETOS ABORDADOS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98473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MEJORAS FUTURAS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12361" y="267494"/>
            <a:ext cx="5148064" cy="47357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PROBLEMÁTICA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87824" y="1123588"/>
            <a:ext cx="5751474" cy="2952328"/>
          </a:xfrm>
        </p:spPr>
        <p:txBody>
          <a:bodyPr/>
          <a:lstStyle/>
          <a:p>
            <a:pPr lvl="0"/>
            <a:endParaRPr lang="es-CO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MX" dirty="0"/>
              <a:t>Actualmente, no se mide la temperatura externa ni la radiación solar </a:t>
            </a:r>
          </a:p>
          <a:p>
            <a:pPr lvl="0" algn="ctr"/>
            <a:r>
              <a:rPr lang="es-MX" dirty="0"/>
              <a:t>a las que se exponen los paneles de la célula fotovoltaica. </a:t>
            </a:r>
          </a:p>
          <a:p>
            <a:pPr lvl="0" algn="ctr"/>
            <a:r>
              <a:rPr lang="es-MX" dirty="0"/>
              <a:t>Está bien documentado que los paneles solares pueden sufrir </a:t>
            </a:r>
          </a:p>
          <a:p>
            <a:pPr lvl="0" algn="ctr"/>
            <a:r>
              <a:rPr lang="es-MX" dirty="0"/>
              <a:t>deterioro si son expuestos a temperaturas extremas, por ende , </a:t>
            </a:r>
          </a:p>
          <a:p>
            <a:pPr lvl="0" algn="ctr"/>
            <a:r>
              <a:rPr lang="es-MX" dirty="0"/>
              <a:t>se puede estar poniendo en riesgo la integridad de estos </a:t>
            </a:r>
          </a:p>
          <a:p>
            <a:pPr lvl="0" algn="ctr"/>
            <a:r>
              <a:rPr lang="es-MX" dirty="0"/>
              <a:t>componentes. De igual manera, se tiene conocimiento de que </a:t>
            </a:r>
          </a:p>
          <a:p>
            <a:pPr lvl="0" algn="ctr"/>
            <a:r>
              <a:rPr lang="es-MX" dirty="0"/>
              <a:t>la ceiba rota en horas determinadas, si no se tienen datos sobre </a:t>
            </a:r>
          </a:p>
          <a:p>
            <a:pPr lvl="0" algn="ctr"/>
            <a:r>
              <a:rPr lang="es-MX" dirty="0"/>
              <a:t>la radiación solar a través del tiempo, no se puede determinar si</a:t>
            </a:r>
          </a:p>
          <a:p>
            <a:pPr lvl="0" algn="ctr"/>
            <a:r>
              <a:rPr lang="es-MX" dirty="0"/>
              <a:t> la hora de rotación es la más óptima. </a:t>
            </a:r>
          </a:p>
          <a:p>
            <a:pPr lvl="0" algn="ctr"/>
            <a:r>
              <a:rPr lang="es-MX" dirty="0"/>
              <a:t>En este caso se estaría poniendo en riesgo la efectividad </a:t>
            </a:r>
          </a:p>
          <a:p>
            <a:pPr lvl="0" algn="ctr"/>
            <a:r>
              <a:rPr lang="es-MX" dirty="0"/>
              <a:t>de la ceiba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91E69C-963A-498F-A05B-B65A9ED60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41094"/>
            <a:ext cx="2563416" cy="30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SOLUCIÓN: MONITOREO CEIBA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94426" y="1404688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94426" y="2307170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94426" y="3209652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4426" y="4112134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924390" y="1533409"/>
            <a:ext cx="297776" cy="300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23"/>
          <p:cNvSpPr/>
          <p:nvPr/>
        </p:nvSpPr>
        <p:spPr>
          <a:xfrm>
            <a:off x="917032" y="4299078"/>
            <a:ext cx="312492" cy="18381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6"/>
          <p:cNvSpPr/>
          <p:nvPr/>
        </p:nvSpPr>
        <p:spPr>
          <a:xfrm rot="2700000">
            <a:off x="966973" y="3306177"/>
            <a:ext cx="212610" cy="38117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939484" y="2472534"/>
            <a:ext cx="267588" cy="25048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5C49980-65E9-4741-81AC-A8C8CFFAB35E}"/>
              </a:ext>
            </a:extLst>
          </p:cNvPr>
          <p:cNvSpPr/>
          <p:nvPr/>
        </p:nvSpPr>
        <p:spPr>
          <a:xfrm>
            <a:off x="1608741" y="886172"/>
            <a:ext cx="53402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CO" dirty="0"/>
              <a:t>En el lugar que se encuentra la ceiba desarrollar </a:t>
            </a:r>
          </a:p>
          <a:p>
            <a:pPr algn="ctr" fontAlgn="base"/>
            <a:r>
              <a:rPr lang="es-CO" dirty="0"/>
              <a:t>un sistema que monitoree la radiación solar y la </a:t>
            </a:r>
          </a:p>
          <a:p>
            <a:pPr algn="ctr" fontAlgn="base"/>
            <a:r>
              <a:rPr lang="es-CO" dirty="0"/>
              <a:t>temperatura en los paneles. Todo esto será </a:t>
            </a:r>
          </a:p>
          <a:p>
            <a:pPr algn="ctr" fontAlgn="base"/>
            <a:r>
              <a:rPr lang="es-CO" dirty="0"/>
              <a:t>tomado en cuenta con datos tomados las 24 horas del día. El sistema calculará diariamente la hora </a:t>
            </a:r>
          </a:p>
          <a:p>
            <a:pPr algn="ctr" fontAlgn="base"/>
            <a:r>
              <a:rPr lang="es-CO" dirty="0"/>
              <a:t>de máxima radiación, promedio de temperaturas y la temperatura máxima para hacer una </a:t>
            </a:r>
          </a:p>
          <a:p>
            <a:pPr algn="ctr" fontAlgn="base"/>
            <a:r>
              <a:rPr lang="es-CO" dirty="0"/>
              <a:t>recomendación de cuándo será beneficioso </a:t>
            </a:r>
          </a:p>
          <a:p>
            <a:pPr algn="ctr" fontAlgn="base"/>
            <a:r>
              <a:rPr lang="es-CO" dirty="0"/>
              <a:t>rotar la ceiba. </a:t>
            </a:r>
          </a:p>
          <a:p>
            <a:pPr algn="ctr" fontAlgn="base"/>
            <a:r>
              <a:rPr lang="es-CO" dirty="0"/>
              <a:t>Además, la información de la temperatura servirá para determinar si la duración de los paneles está comprometida. El sistema guardará un archivo con los datos obtenidos y los analizados y lanzará un </a:t>
            </a:r>
          </a:p>
          <a:p>
            <a:pPr algn="ctr" fontAlgn="base"/>
            <a:r>
              <a:rPr lang="es-CO" dirty="0"/>
              <a:t>resumen de estos al visualizador.</a:t>
            </a:r>
            <a:r>
              <a:rPr lang="es-ES" dirty="0"/>
              <a:t> </a:t>
            </a:r>
          </a:p>
          <a:p>
            <a:pPr fontAlgn="base"/>
            <a:r>
              <a:rPr lang="es-ES" dirty="0"/>
              <a:t> </a:t>
            </a:r>
          </a:p>
          <a:p>
            <a:pPr fontAlgn="base"/>
            <a:r>
              <a:rPr lang="es-ES" dirty="0"/>
              <a:t> </a:t>
            </a:r>
          </a:p>
          <a:p>
            <a:pPr algn="just"/>
            <a:endParaRPr lang="es-CO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27542FC0-B71B-4D34-8F57-C16A6ADFC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30" y="1375138"/>
            <a:ext cx="1565282" cy="26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AF5452E-FBB1-4094-962C-E031E27E77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1923678"/>
            <a:ext cx="7128792" cy="473576"/>
          </a:xfrm>
        </p:spPr>
        <p:txBody>
          <a:bodyPr/>
          <a:lstStyle/>
          <a:p>
            <a:pPr algn="ctr"/>
            <a:r>
              <a:rPr lang="es-CO" dirty="0">
                <a:latin typeface="Arial Black" panose="020B0A04020102020204" pitchFamily="34" charset="0"/>
              </a:rPr>
              <a:t>DISEÑO </a:t>
            </a:r>
          </a:p>
          <a:p>
            <a:pPr algn="ctr"/>
            <a:r>
              <a:rPr lang="es-CO" dirty="0">
                <a:latin typeface="Arial Black" panose="020B0A04020102020204" pitchFamily="34" charset="0"/>
              </a:rPr>
              <a:t>GLOBAL </a:t>
            </a:r>
          </a:p>
          <a:p>
            <a:pPr algn="ctr"/>
            <a:r>
              <a:rPr lang="es-CO" dirty="0">
                <a:latin typeface="Arial Black" panose="020B0A04020102020204" pitchFamily="34" charset="0"/>
              </a:rPr>
              <a:t>DEL </a:t>
            </a:r>
          </a:p>
          <a:p>
            <a:pPr algn="ctr"/>
            <a:r>
              <a:rPr lang="es-CO" dirty="0">
                <a:latin typeface="Arial Black" panose="020B0A04020102020204" pitchFamily="34" charset="0"/>
              </a:rPr>
              <a:t>SISTEMA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4E960FB-314E-47D0-BE40-CE326B95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7494"/>
            <a:ext cx="4731990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4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B8C1A13-23BE-471B-B180-0D4694835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>
                <a:latin typeface="Arial Black" panose="020B0A04020102020204" pitchFamily="34" charset="0"/>
              </a:rPr>
              <a:t>RETOS ABORDADOS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B029EA-57EE-4495-8812-46F9044C27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512" y="1995686"/>
            <a:ext cx="4752528" cy="2114211"/>
          </a:xfrm>
        </p:spPr>
        <p:txBody>
          <a:bodyPr/>
          <a:lstStyle/>
          <a:p>
            <a:pPr fontAlgn="base"/>
            <a:r>
              <a:rPr lang="es-ES" sz="1600" dirty="0"/>
              <a:t>Los retos abordados a lo largo de la realización </a:t>
            </a:r>
          </a:p>
          <a:p>
            <a:pPr fontAlgn="base"/>
            <a:r>
              <a:rPr lang="es-ES" sz="1600" dirty="0"/>
              <a:t>del proyecto fueron: ​</a:t>
            </a:r>
          </a:p>
          <a:p>
            <a:pPr fontAlgn="base"/>
            <a:endParaRPr lang="es-ES" sz="1600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600" dirty="0"/>
              <a:t>Funcionamiento de placas open hardware </a:t>
            </a:r>
          </a:p>
          <a:p>
            <a:pPr fontAlgn="base"/>
            <a:r>
              <a:rPr lang="es-ES" sz="1600" dirty="0"/>
              <a:t>     como la </a:t>
            </a:r>
            <a:r>
              <a:rPr lang="es-ES" sz="1600" dirty="0" err="1"/>
              <a:t>NodeMcu</a:t>
            </a:r>
            <a:r>
              <a:rPr lang="en-US" sz="16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600" dirty="0"/>
              <a:t> Profundización en java Swing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600" dirty="0"/>
              <a:t>Exploración de librerías gráficas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600" dirty="0"/>
              <a:t>Funcionamiento e importancia del JAVADOC</a:t>
            </a:r>
            <a:r>
              <a:rPr lang="en-US" sz="16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CO" sz="1600" dirty="0"/>
              <a:t>Descubrir n</a:t>
            </a:r>
            <a:r>
              <a:rPr lang="en-US" sz="1600" dirty="0" err="1"/>
              <a:t>uevas</a:t>
            </a:r>
            <a:r>
              <a:rPr lang="en-US" sz="1600" dirty="0"/>
              <a:t> </a:t>
            </a:r>
            <a:r>
              <a:rPr lang="en-US" sz="1600" dirty="0" err="1"/>
              <a:t>herramientas</a:t>
            </a:r>
            <a:r>
              <a:rPr lang="en-US" sz="1600" dirty="0"/>
              <a:t> para </a:t>
            </a:r>
            <a:r>
              <a:rPr lang="en-US" sz="1600" dirty="0" err="1"/>
              <a:t>diseño</a:t>
            </a:r>
            <a:endParaRPr lang="en-US" sz="1600" dirty="0"/>
          </a:p>
          <a:p>
            <a:pPr fontAlgn="base"/>
            <a:r>
              <a:rPr lang="es-CO" sz="1600" dirty="0"/>
              <a:t>     de sistemas, mockups y documentación</a:t>
            </a:r>
            <a:endParaRPr lang="en-US" sz="1600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600" dirty="0"/>
              <a:t> Conectar Java a un servidor para así poder </a:t>
            </a:r>
          </a:p>
          <a:p>
            <a:pPr fontAlgn="base"/>
            <a:r>
              <a:rPr lang="es-ES" sz="1600" dirty="0"/>
              <a:t>      Extraer información.</a:t>
            </a:r>
            <a:endParaRPr lang="en-US" sz="1600" dirty="0"/>
          </a:p>
          <a:p>
            <a:endParaRPr lang="es-CO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36C5A1DF-8AB6-4B1E-8209-9B0AC0921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1419622"/>
            <a:ext cx="2833688" cy="2088231"/>
          </a:xfrm>
        </p:spPr>
      </p:pic>
    </p:spTree>
    <p:extLst>
      <p:ext uri="{BB962C8B-B14F-4D97-AF65-F5344CB8AC3E}">
        <p14:creationId xmlns:p14="http://schemas.microsoft.com/office/powerpoint/2010/main" val="141770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CF3BEC0-53DD-4AA0-BEA4-D3AE785A4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1800" y="730022"/>
            <a:ext cx="5688632" cy="473576"/>
          </a:xfrm>
        </p:spPr>
        <p:txBody>
          <a:bodyPr/>
          <a:lstStyle/>
          <a:p>
            <a:r>
              <a:rPr lang="es-CO" dirty="0">
                <a:latin typeface="Arial Black" panose="020B0A04020102020204" pitchFamily="34" charset="0"/>
              </a:rPr>
              <a:t>MEJORAS FUTURAS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5C87C3-93BE-42E8-9CF3-2B370F09A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1920" y="1491630"/>
            <a:ext cx="4464496" cy="2448272"/>
          </a:xfrm>
        </p:spPr>
        <p:txBody>
          <a:bodyPr/>
          <a:lstStyle/>
          <a:p>
            <a:r>
              <a:rPr lang="es-CO" sz="1600" dirty="0"/>
              <a:t>1. Implementar un modulo actuador con el fin  de mandar una señal al momento de                sobrepasar los  máximos de fotorresistencia y  temperatura actuales.</a:t>
            </a:r>
          </a:p>
          <a:p>
            <a:endParaRPr lang="es-CO" sz="1600" dirty="0"/>
          </a:p>
          <a:p>
            <a:r>
              <a:rPr lang="es-CO" sz="1600" dirty="0"/>
              <a:t>2. La implementación de más sensores que     permitan conocer más variables para optimizar la   ceiba, como por ejemplo la medición del     voltaje.</a:t>
            </a:r>
          </a:p>
        </p:txBody>
      </p:sp>
    </p:spTree>
    <p:extLst>
      <p:ext uri="{BB962C8B-B14F-4D97-AF65-F5344CB8AC3E}">
        <p14:creationId xmlns:p14="http://schemas.microsoft.com/office/powerpoint/2010/main" val="284829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B8C1A13-23BE-471B-B180-0D4694835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>
                <a:latin typeface="Arial Black" panose="020B0A04020102020204" pitchFamily="34" charset="0"/>
              </a:rPr>
              <a:t>LECCIONES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B029EA-57EE-4495-8812-46F9044C27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512" y="1995686"/>
            <a:ext cx="4752528" cy="2114211"/>
          </a:xfrm>
        </p:spPr>
        <p:txBody>
          <a:bodyPr/>
          <a:lstStyle/>
          <a:p>
            <a:pPr fontAlgn="base"/>
            <a:r>
              <a:rPr lang="es-ES" sz="1600" dirty="0"/>
              <a:t>Los retos abordados a lo largo de la realización </a:t>
            </a:r>
          </a:p>
          <a:p>
            <a:pPr fontAlgn="base"/>
            <a:r>
              <a:rPr lang="es-ES" sz="1600" dirty="0"/>
              <a:t>del proyecto fueron: ​</a:t>
            </a:r>
          </a:p>
          <a:p>
            <a:pPr fontAlgn="base"/>
            <a:endParaRPr lang="es-ES" sz="1600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600" dirty="0"/>
              <a:t> Conocimos acerca del funcionamiento de </a:t>
            </a:r>
          </a:p>
          <a:p>
            <a:pPr fontAlgn="base"/>
            <a:r>
              <a:rPr lang="es-ES" sz="1600" dirty="0"/>
              <a:t>       Arduino y sus sensores.</a:t>
            </a:r>
            <a:r>
              <a:rPr lang="en-US" sz="16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600" dirty="0"/>
              <a:t> Afianzamos conocimientos en Java</a:t>
            </a:r>
            <a:r>
              <a:rPr lang="en-US" sz="16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CO" sz="1600" dirty="0"/>
              <a:t>Modelado</a:t>
            </a:r>
            <a:r>
              <a:rPr lang="en-US" sz="1600" dirty="0"/>
              <a:t> de </a:t>
            </a:r>
            <a:r>
              <a:rPr lang="es-CO" sz="1600" dirty="0"/>
              <a:t>sistemas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CO" sz="1600" dirty="0"/>
              <a:t>Conectar </a:t>
            </a:r>
            <a:r>
              <a:rPr lang="es-ES" sz="1600" dirty="0"/>
              <a:t>Java a un servidor para así poder </a:t>
            </a:r>
          </a:p>
          <a:p>
            <a:pPr fontAlgn="base"/>
            <a:r>
              <a:rPr lang="es-ES" sz="1600" dirty="0"/>
              <a:t>      Extraer información.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600" dirty="0"/>
              <a:t>Repartición de tareas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s-ES" sz="1600" dirty="0"/>
          </a:p>
          <a:p>
            <a:pPr fontAlgn="base"/>
            <a:endParaRPr lang="en-US" sz="1600" dirty="0"/>
          </a:p>
          <a:p>
            <a:endParaRPr lang="es-CO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36C5A1DF-8AB6-4B1E-8209-9B0AC0921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1419622"/>
            <a:ext cx="2833688" cy="2088231"/>
          </a:xfrm>
        </p:spPr>
      </p:pic>
    </p:spTree>
    <p:extLst>
      <p:ext uri="{BB962C8B-B14F-4D97-AF65-F5344CB8AC3E}">
        <p14:creationId xmlns:p14="http://schemas.microsoft.com/office/powerpoint/2010/main" val="9542008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2436</Words>
  <Application>Microsoft Office PowerPoint</Application>
  <PresentationFormat>Presentación en pantalla (16:9)</PresentationFormat>
  <Paragraphs>418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Maria Sofia Uribe Cano</cp:lastModifiedBy>
  <cp:revision>79</cp:revision>
  <dcterms:created xsi:type="dcterms:W3CDTF">2016-12-05T23:26:54Z</dcterms:created>
  <dcterms:modified xsi:type="dcterms:W3CDTF">2018-06-06T15:18:34Z</dcterms:modified>
</cp:coreProperties>
</file>